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62" r:id="rId3"/>
    <p:sldId id="266" r:id="rId4"/>
    <p:sldId id="263" r:id="rId5"/>
    <p:sldId id="261" r:id="rId6"/>
    <p:sldId id="264"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02DBFB-6432-4CD3-B61B-A87E4A34A7A0}" v="12" dt="2023-10-19T21:32:14.8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6753" autoAdjust="0"/>
  </p:normalViewPr>
  <p:slideViewPr>
    <p:cSldViewPr snapToGrid="0">
      <p:cViewPr varScale="1">
        <p:scale>
          <a:sx n="70" d="100"/>
          <a:sy n="70" d="100"/>
        </p:scale>
        <p:origin x="21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uart Fankhauser" userId="3f71d080-1bd4-460d-9cce-19d5c2164853" providerId="ADAL" clId="{3002DBFB-6432-4CD3-B61B-A87E4A34A7A0}"/>
    <pc:docChg chg="undo custSel addSld delSld modSld sldOrd">
      <pc:chgData name="Stuart Fankhauser" userId="3f71d080-1bd4-460d-9cce-19d5c2164853" providerId="ADAL" clId="{3002DBFB-6432-4CD3-B61B-A87E4A34A7A0}" dt="2023-10-10T22:42:35.557" v="1555" actId="1076"/>
      <pc:docMkLst>
        <pc:docMk/>
      </pc:docMkLst>
      <pc:sldChg chg="del">
        <pc:chgData name="Stuart Fankhauser" userId="3f71d080-1bd4-460d-9cce-19d5c2164853" providerId="ADAL" clId="{3002DBFB-6432-4CD3-B61B-A87E4A34A7A0}" dt="2023-10-05T04:40:02.633" v="6" actId="47"/>
        <pc:sldMkLst>
          <pc:docMk/>
          <pc:sldMk cId="3041828702" sldId="256"/>
        </pc:sldMkLst>
      </pc:sldChg>
      <pc:sldChg chg="modSp mod modNotesTx">
        <pc:chgData name="Stuart Fankhauser" userId="3f71d080-1bd4-460d-9cce-19d5c2164853" providerId="ADAL" clId="{3002DBFB-6432-4CD3-B61B-A87E4A34A7A0}" dt="2023-10-10T01:08:24.349" v="433" actId="20577"/>
        <pc:sldMkLst>
          <pc:docMk/>
          <pc:sldMk cId="961833275" sldId="257"/>
        </pc:sldMkLst>
        <pc:spChg chg="mod">
          <ac:chgData name="Stuart Fankhauser" userId="3f71d080-1bd4-460d-9cce-19d5c2164853" providerId="ADAL" clId="{3002DBFB-6432-4CD3-B61B-A87E4A34A7A0}" dt="2023-10-10T01:08:24.349" v="433" actId="20577"/>
          <ac:spMkLst>
            <pc:docMk/>
            <pc:sldMk cId="961833275" sldId="257"/>
            <ac:spMk id="2" creationId="{A23D0FF5-CBC0-2E74-1531-69DF9CE23C2D}"/>
          </ac:spMkLst>
        </pc:spChg>
        <pc:spChg chg="mod">
          <ac:chgData name="Stuart Fankhauser" userId="3f71d080-1bd4-460d-9cce-19d5c2164853" providerId="ADAL" clId="{3002DBFB-6432-4CD3-B61B-A87E4A34A7A0}" dt="2023-10-05T04:39:45.451" v="1" actId="20577"/>
          <ac:spMkLst>
            <pc:docMk/>
            <pc:sldMk cId="961833275" sldId="257"/>
            <ac:spMk id="3" creationId="{94E201CF-EB5A-829D-A479-61B53B74CBA3}"/>
          </ac:spMkLst>
        </pc:spChg>
      </pc:sldChg>
      <pc:sldChg chg="del">
        <pc:chgData name="Stuart Fankhauser" userId="3f71d080-1bd4-460d-9cce-19d5c2164853" providerId="ADAL" clId="{3002DBFB-6432-4CD3-B61B-A87E4A34A7A0}" dt="2023-10-05T04:40:02.633" v="6" actId="47"/>
        <pc:sldMkLst>
          <pc:docMk/>
          <pc:sldMk cId="1976967049" sldId="258"/>
        </pc:sldMkLst>
      </pc:sldChg>
      <pc:sldChg chg="del">
        <pc:chgData name="Stuart Fankhauser" userId="3f71d080-1bd4-460d-9cce-19d5c2164853" providerId="ADAL" clId="{3002DBFB-6432-4CD3-B61B-A87E4A34A7A0}" dt="2023-10-05T04:40:02.633" v="6" actId="47"/>
        <pc:sldMkLst>
          <pc:docMk/>
          <pc:sldMk cId="118846487" sldId="259"/>
        </pc:sldMkLst>
      </pc:sldChg>
      <pc:sldChg chg="del">
        <pc:chgData name="Stuart Fankhauser" userId="3f71d080-1bd4-460d-9cce-19d5c2164853" providerId="ADAL" clId="{3002DBFB-6432-4CD3-B61B-A87E4A34A7A0}" dt="2023-10-05T04:40:02.633" v="6" actId="47"/>
        <pc:sldMkLst>
          <pc:docMk/>
          <pc:sldMk cId="3420132884" sldId="260"/>
        </pc:sldMkLst>
      </pc:sldChg>
      <pc:sldChg chg="addSp delSp modSp mod modNotesTx">
        <pc:chgData name="Stuart Fankhauser" userId="3f71d080-1bd4-460d-9cce-19d5c2164853" providerId="ADAL" clId="{3002DBFB-6432-4CD3-B61B-A87E4A34A7A0}" dt="2023-10-10T01:07:57.862" v="423" actId="6549"/>
        <pc:sldMkLst>
          <pc:docMk/>
          <pc:sldMk cId="2538296813" sldId="261"/>
        </pc:sldMkLst>
        <pc:spChg chg="mod">
          <ac:chgData name="Stuart Fankhauser" userId="3f71d080-1bd4-460d-9cce-19d5c2164853" providerId="ADAL" clId="{3002DBFB-6432-4CD3-B61B-A87E4A34A7A0}" dt="2023-10-09T04:24:11.026" v="129" actId="20577"/>
          <ac:spMkLst>
            <pc:docMk/>
            <pc:sldMk cId="2538296813" sldId="261"/>
            <ac:spMk id="2" creationId="{8398E2E4-C8E2-E1D9-24D8-1FE1732F0A92}"/>
          </ac:spMkLst>
        </pc:spChg>
        <pc:spChg chg="del mod">
          <ac:chgData name="Stuart Fankhauser" userId="3f71d080-1bd4-460d-9cce-19d5c2164853" providerId="ADAL" clId="{3002DBFB-6432-4CD3-B61B-A87E4A34A7A0}" dt="2023-10-05T04:39:54.668" v="4" actId="478"/>
          <ac:spMkLst>
            <pc:docMk/>
            <pc:sldMk cId="2538296813" sldId="261"/>
            <ac:spMk id="3" creationId="{F6DA92B6-41C4-B1F1-E92E-5CDF258F78A9}"/>
          </ac:spMkLst>
        </pc:spChg>
        <pc:spChg chg="add mod">
          <ac:chgData name="Stuart Fankhauser" userId="3f71d080-1bd4-460d-9cce-19d5c2164853" providerId="ADAL" clId="{3002DBFB-6432-4CD3-B61B-A87E4A34A7A0}" dt="2023-10-10T00:54:55.812" v="169"/>
          <ac:spMkLst>
            <pc:docMk/>
            <pc:sldMk cId="2538296813" sldId="261"/>
            <ac:spMk id="4" creationId="{164B7703-1047-9011-2601-1881E28CE611}"/>
          </ac:spMkLst>
        </pc:spChg>
        <pc:spChg chg="del">
          <ac:chgData name="Stuart Fankhauser" userId="3f71d080-1bd4-460d-9cce-19d5c2164853" providerId="ADAL" clId="{3002DBFB-6432-4CD3-B61B-A87E4A34A7A0}" dt="2023-10-05T04:39:53.237" v="3" actId="478"/>
          <ac:spMkLst>
            <pc:docMk/>
            <pc:sldMk cId="2538296813" sldId="261"/>
            <ac:spMk id="4" creationId="{5286754F-0E61-D963-F3AF-A725EF76EDF0}"/>
          </ac:spMkLst>
        </pc:spChg>
        <pc:spChg chg="add mod">
          <ac:chgData name="Stuart Fankhauser" userId="3f71d080-1bd4-460d-9cce-19d5c2164853" providerId="ADAL" clId="{3002DBFB-6432-4CD3-B61B-A87E4A34A7A0}" dt="2023-10-10T00:54:55.812" v="169"/>
          <ac:spMkLst>
            <pc:docMk/>
            <pc:sldMk cId="2538296813" sldId="261"/>
            <ac:spMk id="6" creationId="{9AAE53C1-AC01-530B-C411-4E2E9F46FA88}"/>
          </ac:spMkLst>
        </pc:spChg>
        <pc:spChg chg="add del mod">
          <ac:chgData name="Stuart Fankhauser" userId="3f71d080-1bd4-460d-9cce-19d5c2164853" providerId="ADAL" clId="{3002DBFB-6432-4CD3-B61B-A87E4A34A7A0}" dt="2023-10-10T00:52:44.359" v="146" actId="478"/>
          <ac:spMkLst>
            <pc:docMk/>
            <pc:sldMk cId="2538296813" sldId="261"/>
            <ac:spMk id="7" creationId="{60E73529-6768-35CA-7730-2E4E018F187D}"/>
          </ac:spMkLst>
        </pc:spChg>
        <pc:spChg chg="add del mod">
          <ac:chgData name="Stuart Fankhauser" userId="3f71d080-1bd4-460d-9cce-19d5c2164853" providerId="ADAL" clId="{3002DBFB-6432-4CD3-B61B-A87E4A34A7A0}" dt="2023-10-10T00:52:42.803" v="145" actId="478"/>
          <ac:spMkLst>
            <pc:docMk/>
            <pc:sldMk cId="2538296813" sldId="261"/>
            <ac:spMk id="9" creationId="{43004681-E4AE-BF27-DDE0-B07D5774254A}"/>
          </ac:spMkLst>
        </pc:spChg>
        <pc:picChg chg="del">
          <ac:chgData name="Stuart Fankhauser" userId="3f71d080-1bd4-460d-9cce-19d5c2164853" providerId="ADAL" clId="{3002DBFB-6432-4CD3-B61B-A87E4A34A7A0}" dt="2023-10-09T04:23:58.666" v="100" actId="478"/>
          <ac:picMkLst>
            <pc:docMk/>
            <pc:sldMk cId="2538296813" sldId="261"/>
            <ac:picMk id="5" creationId="{A8464A91-41D8-4463-46DE-0DB725BE669C}"/>
          </ac:picMkLst>
        </pc:picChg>
      </pc:sldChg>
      <pc:sldChg chg="addSp delSp modSp new mod ord modAnim">
        <pc:chgData name="Stuart Fankhauser" userId="3f71d080-1bd4-460d-9cce-19d5c2164853" providerId="ADAL" clId="{3002DBFB-6432-4CD3-B61B-A87E4A34A7A0}" dt="2023-10-05T04:49:43.844" v="79"/>
        <pc:sldMkLst>
          <pc:docMk/>
          <pc:sldMk cId="2324078309" sldId="262"/>
        </pc:sldMkLst>
        <pc:spChg chg="mod">
          <ac:chgData name="Stuart Fankhauser" userId="3f71d080-1bd4-460d-9cce-19d5c2164853" providerId="ADAL" clId="{3002DBFB-6432-4CD3-B61B-A87E4A34A7A0}" dt="2023-10-05T04:49:30.993" v="76" actId="20577"/>
          <ac:spMkLst>
            <pc:docMk/>
            <pc:sldMk cId="2324078309" sldId="262"/>
            <ac:spMk id="2" creationId="{57ACACF1-5E8F-E98B-032A-FD065D8FB7D7}"/>
          </ac:spMkLst>
        </pc:spChg>
        <pc:spChg chg="del mod">
          <ac:chgData name="Stuart Fankhauser" userId="3f71d080-1bd4-460d-9cce-19d5c2164853" providerId="ADAL" clId="{3002DBFB-6432-4CD3-B61B-A87E4A34A7A0}" dt="2023-10-05T04:49:39.148" v="77" actId="478"/>
          <ac:spMkLst>
            <pc:docMk/>
            <pc:sldMk cId="2324078309" sldId="262"/>
            <ac:spMk id="3" creationId="{579CB77D-135B-E849-3470-E3B24FFDA30D}"/>
          </ac:spMkLst>
        </pc:spChg>
        <pc:picChg chg="add mod">
          <ac:chgData name="Stuart Fankhauser" userId="3f71d080-1bd4-460d-9cce-19d5c2164853" providerId="ADAL" clId="{3002DBFB-6432-4CD3-B61B-A87E4A34A7A0}" dt="2023-10-05T04:49:12.039" v="18" actId="1076"/>
          <ac:picMkLst>
            <pc:docMk/>
            <pc:sldMk cId="2324078309" sldId="262"/>
            <ac:picMk id="4" creationId="{E07481DA-9BB1-07B0-81E5-A866A00C08A3}"/>
          </ac:picMkLst>
        </pc:picChg>
      </pc:sldChg>
      <pc:sldChg chg="del">
        <pc:chgData name="Stuart Fankhauser" userId="3f71d080-1bd4-460d-9cce-19d5c2164853" providerId="ADAL" clId="{3002DBFB-6432-4CD3-B61B-A87E4A34A7A0}" dt="2023-10-05T04:40:02.633" v="6" actId="47"/>
        <pc:sldMkLst>
          <pc:docMk/>
          <pc:sldMk cId="2568583796" sldId="262"/>
        </pc:sldMkLst>
      </pc:sldChg>
      <pc:sldChg chg="del">
        <pc:chgData name="Stuart Fankhauser" userId="3f71d080-1bd4-460d-9cce-19d5c2164853" providerId="ADAL" clId="{3002DBFB-6432-4CD3-B61B-A87E4A34A7A0}" dt="2023-10-05T04:40:02.633" v="6" actId="47"/>
        <pc:sldMkLst>
          <pc:docMk/>
          <pc:sldMk cId="137968915" sldId="263"/>
        </pc:sldMkLst>
      </pc:sldChg>
      <pc:sldChg chg="addSp delSp modSp new mod">
        <pc:chgData name="Stuart Fankhauser" userId="3f71d080-1bd4-460d-9cce-19d5c2164853" providerId="ADAL" clId="{3002DBFB-6432-4CD3-B61B-A87E4A34A7A0}" dt="2023-10-10T01:07:34.079" v="422" actId="1076"/>
        <pc:sldMkLst>
          <pc:docMk/>
          <pc:sldMk cId="2927208721" sldId="263"/>
        </pc:sldMkLst>
        <pc:spChg chg="mod">
          <ac:chgData name="Stuart Fankhauser" userId="3f71d080-1bd4-460d-9cce-19d5c2164853" providerId="ADAL" clId="{3002DBFB-6432-4CD3-B61B-A87E4A34A7A0}" dt="2023-10-10T00:55:26.473" v="180" actId="20577"/>
          <ac:spMkLst>
            <pc:docMk/>
            <pc:sldMk cId="2927208721" sldId="263"/>
            <ac:spMk id="2" creationId="{B7163017-8BF4-FAE0-002A-C87D1061A26D}"/>
          </ac:spMkLst>
        </pc:spChg>
        <pc:spChg chg="del">
          <ac:chgData name="Stuart Fankhauser" userId="3f71d080-1bd4-460d-9cce-19d5c2164853" providerId="ADAL" clId="{3002DBFB-6432-4CD3-B61B-A87E4A34A7A0}" dt="2023-10-10T00:58:13.493" v="411" actId="931"/>
          <ac:spMkLst>
            <pc:docMk/>
            <pc:sldMk cId="2927208721" sldId="263"/>
            <ac:spMk id="3" creationId="{B82538F1-7B7F-D165-7090-ED779E5D8DA6}"/>
          </ac:spMkLst>
        </pc:spChg>
        <pc:spChg chg="mod">
          <ac:chgData name="Stuart Fankhauser" userId="3f71d080-1bd4-460d-9cce-19d5c2164853" providerId="ADAL" clId="{3002DBFB-6432-4CD3-B61B-A87E4A34A7A0}" dt="2023-10-10T01:07:26.826" v="421" actId="1076"/>
          <ac:spMkLst>
            <pc:docMk/>
            <pc:sldMk cId="2927208721" sldId="263"/>
            <ac:spMk id="4" creationId="{58242833-0C25-5B52-A7AE-CBAA379EDFCD}"/>
          </ac:spMkLst>
        </pc:spChg>
        <pc:spChg chg="add del">
          <ac:chgData name="Stuart Fankhauser" userId="3f71d080-1bd4-460d-9cce-19d5c2164853" providerId="ADAL" clId="{3002DBFB-6432-4CD3-B61B-A87E4A34A7A0}" dt="2023-10-10T01:06:27.225" v="416"/>
          <ac:spMkLst>
            <pc:docMk/>
            <pc:sldMk cId="2927208721" sldId="263"/>
            <ac:spMk id="7" creationId="{9E11EFB3-E61A-6BCF-7380-8105257424DF}"/>
          </ac:spMkLst>
        </pc:spChg>
        <pc:picChg chg="add mod">
          <ac:chgData name="Stuart Fankhauser" userId="3f71d080-1bd4-460d-9cce-19d5c2164853" providerId="ADAL" clId="{3002DBFB-6432-4CD3-B61B-A87E4A34A7A0}" dt="2023-10-10T00:58:29.429" v="414" actId="207"/>
          <ac:picMkLst>
            <pc:docMk/>
            <pc:sldMk cId="2927208721" sldId="263"/>
            <ac:picMk id="6" creationId="{2D828050-BDE1-A1D4-A1CA-9CA854CBCB51}"/>
          </ac:picMkLst>
        </pc:picChg>
        <pc:picChg chg="add mod">
          <ac:chgData name="Stuart Fankhauser" userId="3f71d080-1bd4-460d-9cce-19d5c2164853" providerId="ADAL" clId="{3002DBFB-6432-4CD3-B61B-A87E4A34A7A0}" dt="2023-10-10T01:07:34.079" v="422" actId="1076"/>
          <ac:picMkLst>
            <pc:docMk/>
            <pc:sldMk cId="2927208721" sldId="263"/>
            <ac:picMk id="8" creationId="{72F03259-9EA6-9C12-A48B-471745698FA4}"/>
          </ac:picMkLst>
        </pc:picChg>
      </pc:sldChg>
      <pc:sldChg chg="modSp new mod">
        <pc:chgData name="Stuart Fankhauser" userId="3f71d080-1bd4-460d-9cce-19d5c2164853" providerId="ADAL" clId="{3002DBFB-6432-4CD3-B61B-A87E4A34A7A0}" dt="2023-10-10T01:31:11.240" v="1529" actId="6549"/>
        <pc:sldMkLst>
          <pc:docMk/>
          <pc:sldMk cId="2417080370" sldId="264"/>
        </pc:sldMkLst>
        <pc:spChg chg="mod">
          <ac:chgData name="Stuart Fankhauser" userId="3f71d080-1bd4-460d-9cce-19d5c2164853" providerId="ADAL" clId="{3002DBFB-6432-4CD3-B61B-A87E4A34A7A0}" dt="2023-10-10T01:13:17.868" v="458" actId="20577"/>
          <ac:spMkLst>
            <pc:docMk/>
            <pc:sldMk cId="2417080370" sldId="264"/>
            <ac:spMk id="2" creationId="{D044A516-7D5D-E785-F4E9-A1B385D816DC}"/>
          </ac:spMkLst>
        </pc:spChg>
        <pc:spChg chg="mod">
          <ac:chgData name="Stuart Fankhauser" userId="3f71d080-1bd4-460d-9cce-19d5c2164853" providerId="ADAL" clId="{3002DBFB-6432-4CD3-B61B-A87E4A34A7A0}" dt="2023-10-10T01:31:11.240" v="1529" actId="6549"/>
          <ac:spMkLst>
            <pc:docMk/>
            <pc:sldMk cId="2417080370" sldId="264"/>
            <ac:spMk id="3" creationId="{72EB25B0-2906-221F-42BD-8CA5B3748DE0}"/>
          </ac:spMkLst>
        </pc:spChg>
      </pc:sldChg>
      <pc:sldChg chg="del">
        <pc:chgData name="Stuart Fankhauser" userId="3f71d080-1bd4-460d-9cce-19d5c2164853" providerId="ADAL" clId="{3002DBFB-6432-4CD3-B61B-A87E4A34A7A0}" dt="2023-10-05T04:40:02.633" v="6" actId="47"/>
        <pc:sldMkLst>
          <pc:docMk/>
          <pc:sldMk cId="3364507057" sldId="264"/>
        </pc:sldMkLst>
      </pc:sldChg>
      <pc:sldChg chg="modSp add mod">
        <pc:chgData name="Stuart Fankhauser" userId="3f71d080-1bd4-460d-9cce-19d5c2164853" providerId="ADAL" clId="{3002DBFB-6432-4CD3-B61B-A87E4A34A7A0}" dt="2023-10-10T01:31:03.758" v="1528" actId="14100"/>
        <pc:sldMkLst>
          <pc:docMk/>
          <pc:sldMk cId="594728003" sldId="265"/>
        </pc:sldMkLst>
        <pc:spChg chg="mod">
          <ac:chgData name="Stuart Fankhauser" userId="3f71d080-1bd4-460d-9cce-19d5c2164853" providerId="ADAL" clId="{3002DBFB-6432-4CD3-B61B-A87E4A34A7A0}" dt="2023-10-10T01:23:29.609" v="890" actId="20577"/>
          <ac:spMkLst>
            <pc:docMk/>
            <pc:sldMk cId="594728003" sldId="265"/>
            <ac:spMk id="2" creationId="{D044A516-7D5D-E785-F4E9-A1B385D816DC}"/>
          </ac:spMkLst>
        </pc:spChg>
        <pc:spChg chg="mod">
          <ac:chgData name="Stuart Fankhauser" userId="3f71d080-1bd4-460d-9cce-19d5c2164853" providerId="ADAL" clId="{3002DBFB-6432-4CD3-B61B-A87E4A34A7A0}" dt="2023-10-10T01:31:03.758" v="1528" actId="14100"/>
          <ac:spMkLst>
            <pc:docMk/>
            <pc:sldMk cId="594728003" sldId="265"/>
            <ac:spMk id="3" creationId="{72EB25B0-2906-221F-42BD-8CA5B3748DE0}"/>
          </ac:spMkLst>
        </pc:spChg>
      </pc:sldChg>
      <pc:sldChg chg="del">
        <pc:chgData name="Stuart Fankhauser" userId="3f71d080-1bd4-460d-9cce-19d5c2164853" providerId="ADAL" clId="{3002DBFB-6432-4CD3-B61B-A87E4A34A7A0}" dt="2023-10-05T04:40:02.633" v="6" actId="47"/>
        <pc:sldMkLst>
          <pc:docMk/>
          <pc:sldMk cId="2467459159" sldId="265"/>
        </pc:sldMkLst>
      </pc:sldChg>
      <pc:sldChg chg="addSp delSp modSp new mod modAnim">
        <pc:chgData name="Stuart Fankhauser" userId="3f71d080-1bd4-460d-9cce-19d5c2164853" providerId="ADAL" clId="{3002DBFB-6432-4CD3-B61B-A87E4A34A7A0}" dt="2023-10-10T22:42:35.557" v="1555" actId="1076"/>
        <pc:sldMkLst>
          <pc:docMk/>
          <pc:sldMk cId="41717509" sldId="266"/>
        </pc:sldMkLst>
        <pc:spChg chg="mod">
          <ac:chgData name="Stuart Fankhauser" userId="3f71d080-1bd4-460d-9cce-19d5c2164853" providerId="ADAL" clId="{3002DBFB-6432-4CD3-B61B-A87E4A34A7A0}" dt="2023-10-10T22:42:28.837" v="1552" actId="122"/>
          <ac:spMkLst>
            <pc:docMk/>
            <pc:sldMk cId="41717509" sldId="266"/>
            <ac:spMk id="2" creationId="{DF40111F-F039-1A6D-5231-680E60F4AFEC}"/>
          </ac:spMkLst>
        </pc:spChg>
        <pc:spChg chg="del mod">
          <ac:chgData name="Stuart Fankhauser" userId="3f71d080-1bd4-460d-9cce-19d5c2164853" providerId="ADAL" clId="{3002DBFB-6432-4CD3-B61B-A87E4A34A7A0}" dt="2023-10-10T22:42:25.401" v="1551"/>
          <ac:spMkLst>
            <pc:docMk/>
            <pc:sldMk cId="41717509" sldId="266"/>
            <ac:spMk id="3" creationId="{7509265A-B9CD-DC40-879B-71701D55508D}"/>
          </ac:spMkLst>
        </pc:spChg>
        <pc:picChg chg="add mod">
          <ac:chgData name="Stuart Fankhauser" userId="3f71d080-1bd4-460d-9cce-19d5c2164853" providerId="ADAL" clId="{3002DBFB-6432-4CD3-B61B-A87E4A34A7A0}" dt="2023-10-10T22:42:35.557" v="1555" actId="1076"/>
          <ac:picMkLst>
            <pc:docMk/>
            <pc:sldMk cId="41717509" sldId="266"/>
            <ac:picMk id="4" creationId="{707B15D6-4A09-CA20-B684-3DC3AC5A671A}"/>
          </ac:picMkLst>
        </pc:picChg>
      </pc:sldChg>
      <pc:sldChg chg="del">
        <pc:chgData name="Stuart Fankhauser" userId="3f71d080-1bd4-460d-9cce-19d5c2164853" providerId="ADAL" clId="{3002DBFB-6432-4CD3-B61B-A87E4A34A7A0}" dt="2023-10-05T04:40:02.633" v="6" actId="47"/>
        <pc:sldMkLst>
          <pc:docMk/>
          <pc:sldMk cId="731578567" sldId="266"/>
        </pc:sldMkLst>
      </pc:sldChg>
      <pc:sldChg chg="del">
        <pc:chgData name="Stuart Fankhauser" userId="3f71d080-1bd4-460d-9cce-19d5c2164853" providerId="ADAL" clId="{3002DBFB-6432-4CD3-B61B-A87E4A34A7A0}" dt="2023-10-05T04:40:02.633" v="6" actId="47"/>
        <pc:sldMkLst>
          <pc:docMk/>
          <pc:sldMk cId="481294400" sldId="267"/>
        </pc:sldMkLst>
      </pc:sldChg>
      <pc:sldChg chg="del">
        <pc:chgData name="Stuart Fankhauser" userId="3f71d080-1bd4-460d-9cce-19d5c2164853" providerId="ADAL" clId="{3002DBFB-6432-4CD3-B61B-A87E4A34A7A0}" dt="2023-10-05T04:40:02.633" v="6" actId="47"/>
        <pc:sldMkLst>
          <pc:docMk/>
          <pc:sldMk cId="2550920207" sldId="268"/>
        </pc:sldMkLst>
      </pc:sldChg>
      <pc:sldChg chg="del">
        <pc:chgData name="Stuart Fankhauser" userId="3f71d080-1bd4-460d-9cce-19d5c2164853" providerId="ADAL" clId="{3002DBFB-6432-4CD3-B61B-A87E4A34A7A0}" dt="2023-10-05T04:40:02.633" v="6" actId="47"/>
        <pc:sldMkLst>
          <pc:docMk/>
          <pc:sldMk cId="824496908"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2B08AE-2D20-4556-86B6-5C8BEBE7AFD1}" type="datetimeFigureOut">
              <a:rPr lang="en-AU" smtClean="0"/>
              <a:t>20/10/2023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4083E-0D9F-4FC3-AD5A-4C25C55A80FB}" type="slidenum">
              <a:rPr lang="en-AU" smtClean="0"/>
              <a:t>‹#›</a:t>
            </a:fld>
            <a:endParaRPr lang="en-AU"/>
          </a:p>
        </p:txBody>
      </p:sp>
    </p:spTree>
    <p:extLst>
      <p:ext uri="{BB962C8B-B14F-4D97-AF65-F5344CB8AC3E}">
        <p14:creationId xmlns:p14="http://schemas.microsoft.com/office/powerpoint/2010/main" val="1156346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DA4083E-0D9F-4FC3-AD5A-4C25C55A80FB}" type="slidenum">
              <a:rPr lang="en-AU" smtClean="0"/>
              <a:t>1</a:t>
            </a:fld>
            <a:endParaRPr lang="en-AU"/>
          </a:p>
        </p:txBody>
      </p:sp>
    </p:spTree>
    <p:extLst>
      <p:ext uri="{BB962C8B-B14F-4D97-AF65-F5344CB8AC3E}">
        <p14:creationId xmlns:p14="http://schemas.microsoft.com/office/powerpoint/2010/main" val="2428331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DA4083E-0D9F-4FC3-AD5A-4C25C55A80FB}" type="slidenum">
              <a:rPr lang="en-AU" smtClean="0"/>
              <a:t>2</a:t>
            </a:fld>
            <a:endParaRPr lang="en-AU"/>
          </a:p>
        </p:txBody>
      </p:sp>
    </p:spTree>
    <p:extLst>
      <p:ext uri="{BB962C8B-B14F-4D97-AF65-F5344CB8AC3E}">
        <p14:creationId xmlns:p14="http://schemas.microsoft.com/office/powerpoint/2010/main" val="3251962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DA4083E-0D9F-4FC3-AD5A-4C25C55A80FB}" type="slidenum">
              <a:rPr lang="en-AU" smtClean="0"/>
              <a:t>3</a:t>
            </a:fld>
            <a:endParaRPr lang="en-AU"/>
          </a:p>
        </p:txBody>
      </p:sp>
    </p:spTree>
    <p:extLst>
      <p:ext uri="{BB962C8B-B14F-4D97-AF65-F5344CB8AC3E}">
        <p14:creationId xmlns:p14="http://schemas.microsoft.com/office/powerpoint/2010/main" val="3162638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DA4083E-0D9F-4FC3-AD5A-4C25C55A80FB}" type="slidenum">
              <a:rPr lang="en-AU" smtClean="0"/>
              <a:t>4</a:t>
            </a:fld>
            <a:endParaRPr lang="en-AU"/>
          </a:p>
        </p:txBody>
      </p:sp>
    </p:spTree>
    <p:extLst>
      <p:ext uri="{BB962C8B-B14F-4D97-AF65-F5344CB8AC3E}">
        <p14:creationId xmlns:p14="http://schemas.microsoft.com/office/powerpoint/2010/main" val="4084427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DA4083E-0D9F-4FC3-AD5A-4C25C55A80FB}" type="slidenum">
              <a:rPr lang="en-AU" smtClean="0"/>
              <a:t>5</a:t>
            </a:fld>
            <a:endParaRPr lang="en-AU"/>
          </a:p>
        </p:txBody>
      </p:sp>
    </p:spTree>
    <p:extLst>
      <p:ext uri="{BB962C8B-B14F-4D97-AF65-F5344CB8AC3E}">
        <p14:creationId xmlns:p14="http://schemas.microsoft.com/office/powerpoint/2010/main" val="374067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DA4083E-0D9F-4FC3-AD5A-4C25C55A80FB}" type="slidenum">
              <a:rPr lang="en-AU" smtClean="0"/>
              <a:t>7</a:t>
            </a:fld>
            <a:endParaRPr lang="en-AU"/>
          </a:p>
        </p:txBody>
      </p:sp>
    </p:spTree>
    <p:extLst>
      <p:ext uri="{BB962C8B-B14F-4D97-AF65-F5344CB8AC3E}">
        <p14:creationId xmlns:p14="http://schemas.microsoft.com/office/powerpoint/2010/main" val="478137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lstStyle>
            <a:lvl1pPr algn="ctr">
              <a:defRPr sz="3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857678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spTree>
    <p:extLst>
      <p:ext uri="{BB962C8B-B14F-4D97-AF65-F5344CB8AC3E}">
        <p14:creationId xmlns:p14="http://schemas.microsoft.com/office/powerpoint/2010/main" val="877515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spTree>
    <p:extLst>
      <p:ext uri="{BB962C8B-B14F-4D97-AF65-F5344CB8AC3E}">
        <p14:creationId xmlns:p14="http://schemas.microsoft.com/office/powerpoint/2010/main" val="4035612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spTree>
    <p:extLst>
      <p:ext uri="{BB962C8B-B14F-4D97-AF65-F5344CB8AC3E}">
        <p14:creationId xmlns:p14="http://schemas.microsoft.com/office/powerpoint/2010/main" val="3406358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1784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spTree>
    <p:extLst>
      <p:ext uri="{BB962C8B-B14F-4D97-AF65-F5344CB8AC3E}">
        <p14:creationId xmlns:p14="http://schemas.microsoft.com/office/powerpoint/2010/main" val="300154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spTree>
    <p:extLst>
      <p:ext uri="{BB962C8B-B14F-4D97-AF65-F5344CB8AC3E}">
        <p14:creationId xmlns:p14="http://schemas.microsoft.com/office/powerpoint/2010/main" val="298068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spTree>
    <p:extLst>
      <p:ext uri="{BB962C8B-B14F-4D97-AF65-F5344CB8AC3E}">
        <p14:creationId xmlns:p14="http://schemas.microsoft.com/office/powerpoint/2010/main" val="272640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spTree>
    <p:extLst>
      <p:ext uri="{BB962C8B-B14F-4D97-AF65-F5344CB8AC3E}">
        <p14:creationId xmlns:p14="http://schemas.microsoft.com/office/powerpoint/2010/main" val="153207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spTree>
    <p:extLst>
      <p:ext uri="{BB962C8B-B14F-4D97-AF65-F5344CB8AC3E}">
        <p14:creationId xmlns:p14="http://schemas.microsoft.com/office/powerpoint/2010/main" val="1676222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B713420B-D812-4E7F-8E9F-521F5ECDAAC0}" type="datetimeFigureOut">
              <a:rPr lang="en-AU" smtClean="0"/>
              <a:t>20/10/2023</a:t>
            </a:fld>
            <a:endParaRPr lang="en-AU"/>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AU"/>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82F41E9E-C332-4039-9552-162E47DD8CDD}" type="slidenum">
              <a:rPr lang="en-AU" smtClean="0"/>
              <a:t>‹#›</a:t>
            </a:fld>
            <a:endParaRPr lang="en-AU"/>
          </a:p>
        </p:txBody>
      </p:sp>
    </p:spTree>
    <p:extLst>
      <p:ext uri="{BB962C8B-B14F-4D97-AF65-F5344CB8AC3E}">
        <p14:creationId xmlns:p14="http://schemas.microsoft.com/office/powerpoint/2010/main" val="313872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lIns="109728" tIns="109728" rIns="109728" bIns="91440" anchor="t"/>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lIns="109728" tIns="109728" rIns="109728" bIns="91440"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lIns="109728" tIns="109728" rIns="109728" bIns="91440" anchor="ctr"/>
          <a:lstStyle>
            <a:lvl1pPr algn="l">
              <a:defRPr sz="1000" cap="all" spc="300" baseline="0">
                <a:solidFill>
                  <a:schemeClr val="tx1">
                    <a:alpha val="70000"/>
                  </a:schemeClr>
                </a:solidFill>
              </a:defRPr>
            </a:lvl1pPr>
          </a:lstStyle>
          <a:p>
            <a:fld id="{B713420B-D812-4E7F-8E9F-521F5ECDAAC0}" type="datetimeFigureOut">
              <a:rPr lang="en-AU" smtClean="0"/>
              <a:t>20/10/2023</a:t>
            </a:fld>
            <a:endParaRPr lang="en-AU"/>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lIns="109728" tIns="109728" rIns="109728" bIns="91440" anchor="ctr"/>
          <a:lstStyle>
            <a:lvl1pPr algn="ctr">
              <a:defRPr sz="1000" cap="none" spc="300" baseline="0">
                <a:solidFill>
                  <a:schemeClr val="tx1">
                    <a:alpha val="70000"/>
                  </a:schemeClr>
                </a:solidFill>
              </a:defRPr>
            </a:lvl1pPr>
          </a:lstStyle>
          <a:p>
            <a:endParaRPr lang="en-AU"/>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lIns="109728" tIns="109728" rIns="109728" bIns="91440" anchor="ctr"/>
          <a:lstStyle>
            <a:lvl1pPr algn="r">
              <a:defRPr sz="1000" cap="all" spc="300" baseline="0">
                <a:solidFill>
                  <a:schemeClr val="tx1">
                    <a:alpha val="70000"/>
                  </a:schemeClr>
                </a:solidFill>
              </a:defRPr>
            </a:lvl1pPr>
          </a:lstStyle>
          <a:p>
            <a:fld id="{82F41E9E-C332-4039-9552-162E47DD8CDD}" type="slidenum">
              <a:rPr lang="en-AU" smtClean="0"/>
              <a:t>‹#›</a:t>
            </a:fld>
            <a:endParaRPr lang="en-AU"/>
          </a:p>
        </p:txBody>
      </p:sp>
    </p:spTree>
    <p:extLst>
      <p:ext uri="{BB962C8B-B14F-4D97-AF65-F5344CB8AC3E}">
        <p14:creationId xmlns:p14="http://schemas.microsoft.com/office/powerpoint/2010/main" val="60081981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2800" b="0" i="0" kern="1200" cap="none" spc="3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spc="9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0" kern="1200" spc="9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spc="9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0" kern="1200" spc="9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spc="9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Gs1Og7o5kAc?feature=oembed" TargetMode="External"/><Relationship Id="rId5" Type="http://schemas.openxmlformats.org/officeDocument/2006/relationships/image" Target="../media/image2.jpeg"/><Relationship Id="rId4" Type="http://schemas.openxmlformats.org/officeDocument/2006/relationships/hyperlink" Target="https://youtu.be/Gs1Og7o5kAc"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ojjn9T_fuUw?feature=oembed" TargetMode="External"/><Relationship Id="rId5" Type="http://schemas.openxmlformats.org/officeDocument/2006/relationships/image" Target="../media/image3.jpeg"/><Relationship Id="rId4" Type="http://schemas.openxmlformats.org/officeDocument/2006/relationships/hyperlink" Target="https://youtu.be/ojjn9T_fuUw"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image" Target="../media/image6.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D0FF5-CBC0-2E74-1531-69DF9CE23C2D}"/>
              </a:ext>
            </a:extLst>
          </p:cNvPr>
          <p:cNvSpPr>
            <a:spLocks noGrp="1"/>
          </p:cNvSpPr>
          <p:nvPr>
            <p:ph type="ctrTitle"/>
          </p:nvPr>
        </p:nvSpPr>
        <p:spPr>
          <a:xfrm>
            <a:off x="1079510" y="4602163"/>
            <a:ext cx="4457690" cy="1720850"/>
          </a:xfrm>
        </p:spPr>
        <p:txBody>
          <a:bodyPr anchor="ctr">
            <a:normAutofit/>
          </a:bodyPr>
          <a:lstStyle/>
          <a:p>
            <a:pPr algn="l"/>
            <a:r>
              <a:rPr lang="en-AU" dirty="0"/>
              <a:t>AI and Ethical Challenges</a:t>
            </a:r>
          </a:p>
        </p:txBody>
      </p:sp>
      <p:sp>
        <p:nvSpPr>
          <p:cNvPr id="3" name="Subtitle 2">
            <a:extLst>
              <a:ext uri="{FF2B5EF4-FFF2-40B4-BE49-F238E27FC236}">
                <a16:creationId xmlns:a16="http://schemas.microsoft.com/office/drawing/2014/main" id="{94E201CF-EB5A-829D-A479-61B53B74CBA3}"/>
              </a:ext>
            </a:extLst>
          </p:cNvPr>
          <p:cNvSpPr>
            <a:spLocks noGrp="1"/>
          </p:cNvSpPr>
          <p:nvPr>
            <p:ph type="subTitle" idx="1"/>
          </p:nvPr>
        </p:nvSpPr>
        <p:spPr>
          <a:xfrm>
            <a:off x="6654801" y="4602163"/>
            <a:ext cx="4451347" cy="1720850"/>
          </a:xfrm>
        </p:spPr>
        <p:txBody>
          <a:bodyPr anchor="ctr">
            <a:normAutofit/>
          </a:bodyPr>
          <a:lstStyle/>
          <a:p>
            <a:r>
              <a:rPr lang="en-US" dirty="0"/>
              <a:t>Session 3</a:t>
            </a:r>
            <a:br>
              <a:rPr lang="en-US" dirty="0"/>
            </a:br>
            <a:r>
              <a:rPr lang="en-US" dirty="0"/>
              <a:t>Nossal High School</a:t>
            </a:r>
            <a:br>
              <a:rPr lang="en-US" dirty="0"/>
            </a:br>
            <a:r>
              <a:rPr lang="en-US" dirty="0"/>
              <a:t>Yr 9 Digital Technologies</a:t>
            </a:r>
            <a:endParaRPr lang="en-AU" dirty="0"/>
          </a:p>
        </p:txBody>
      </p:sp>
      <p:pic>
        <p:nvPicPr>
          <p:cNvPr id="14" name="Picture 3">
            <a:extLst>
              <a:ext uri="{FF2B5EF4-FFF2-40B4-BE49-F238E27FC236}">
                <a16:creationId xmlns:a16="http://schemas.microsoft.com/office/drawing/2014/main" id="{B73446F2-76A1-35A6-7EA2-A7FEA1459803}"/>
              </a:ext>
            </a:extLst>
          </p:cNvPr>
          <p:cNvPicPr>
            <a:picLocks noChangeAspect="1"/>
          </p:cNvPicPr>
          <p:nvPr/>
        </p:nvPicPr>
        <p:blipFill rotWithShape="1">
          <a:blip r:embed="rId4"/>
          <a:srcRect t="38435" b="14522"/>
          <a:stretch/>
        </p:blipFill>
        <p:spPr>
          <a:xfrm>
            <a:off x="20" y="10"/>
            <a:ext cx="12191977" cy="4014777"/>
          </a:xfrm>
          <a:prstGeom prst="rect">
            <a:avLst/>
          </a:prstGeom>
        </p:spPr>
      </p:pic>
    </p:spTree>
    <p:extLst>
      <p:ext uri="{BB962C8B-B14F-4D97-AF65-F5344CB8AC3E}">
        <p14:creationId xmlns:p14="http://schemas.microsoft.com/office/powerpoint/2010/main" val="96183327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CACF1-5E8F-E98B-032A-FD065D8FB7D7}"/>
              </a:ext>
            </a:extLst>
          </p:cNvPr>
          <p:cNvSpPr>
            <a:spLocks noGrp="1"/>
          </p:cNvSpPr>
          <p:nvPr>
            <p:ph type="title"/>
          </p:nvPr>
        </p:nvSpPr>
        <p:spPr/>
        <p:txBody>
          <a:bodyPr/>
          <a:lstStyle/>
          <a:p>
            <a:r>
              <a:rPr lang="en-US" dirty="0">
                <a:hlinkClick r:id="rId4"/>
              </a:rPr>
              <a:t>London Symphony plays a score written by an AI</a:t>
            </a:r>
            <a:endParaRPr lang="en-AU" dirty="0"/>
          </a:p>
        </p:txBody>
      </p:sp>
      <p:pic>
        <p:nvPicPr>
          <p:cNvPr id="4" name="Online Media 3" title="Avignon symphonic orchestra [ORAP] plays AIVA: Symphonic Fantasy in A minor, Op. 24, &quot;I am A.I.&quot;">
            <a:hlinkClick r:id="" action="ppaction://media"/>
            <a:extLst>
              <a:ext uri="{FF2B5EF4-FFF2-40B4-BE49-F238E27FC236}">
                <a16:creationId xmlns:a16="http://schemas.microsoft.com/office/drawing/2014/main" id="{E07481DA-9BB1-07B0-81E5-A866A00C08A3}"/>
              </a:ext>
            </a:extLst>
          </p:cNvPr>
          <p:cNvPicPr>
            <a:picLocks noRot="1" noChangeAspect="1"/>
          </p:cNvPicPr>
          <p:nvPr>
            <a:videoFile r:link="rId1"/>
          </p:nvPr>
        </p:nvPicPr>
        <p:blipFill>
          <a:blip r:embed="rId5"/>
          <a:stretch>
            <a:fillRect/>
          </a:stretch>
        </p:blipFill>
        <p:spPr>
          <a:xfrm>
            <a:off x="2322798" y="2102755"/>
            <a:ext cx="7540053" cy="4260130"/>
          </a:xfrm>
          <a:prstGeom prst="rect">
            <a:avLst/>
          </a:prstGeom>
        </p:spPr>
      </p:pic>
    </p:spTree>
    <p:extLst>
      <p:ext uri="{BB962C8B-B14F-4D97-AF65-F5344CB8AC3E}">
        <p14:creationId xmlns:p14="http://schemas.microsoft.com/office/powerpoint/2010/main" val="232407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0111F-F039-1A6D-5231-680E60F4AFEC}"/>
              </a:ext>
            </a:extLst>
          </p:cNvPr>
          <p:cNvSpPr>
            <a:spLocks noGrp="1"/>
          </p:cNvSpPr>
          <p:nvPr>
            <p:ph type="title"/>
          </p:nvPr>
        </p:nvSpPr>
        <p:spPr/>
        <p:txBody>
          <a:bodyPr/>
          <a:lstStyle/>
          <a:p>
            <a:pPr algn="ctr"/>
            <a:r>
              <a:rPr lang="en-US" dirty="0">
                <a:hlinkClick r:id="rId4"/>
              </a:rPr>
              <a:t>Bad Science and AI</a:t>
            </a:r>
            <a:endParaRPr lang="en-AU" dirty="0"/>
          </a:p>
        </p:txBody>
      </p:sp>
      <p:pic>
        <p:nvPicPr>
          <p:cNvPr id="4" name="Online Media 3" title="Bad science: AI used to target kids with disinformation on YouTube - BBC World Service">
            <a:hlinkClick r:id="" action="ppaction://media"/>
            <a:extLst>
              <a:ext uri="{FF2B5EF4-FFF2-40B4-BE49-F238E27FC236}">
                <a16:creationId xmlns:a16="http://schemas.microsoft.com/office/drawing/2014/main" id="{707B15D6-4A09-CA20-B684-3DC3AC5A671A}"/>
              </a:ext>
            </a:extLst>
          </p:cNvPr>
          <p:cNvPicPr>
            <a:picLocks noGrp="1" noRot="1" noChangeAspect="1"/>
          </p:cNvPicPr>
          <p:nvPr>
            <p:ph idx="1"/>
            <a:videoFile r:link="rId1"/>
          </p:nvPr>
        </p:nvPicPr>
        <p:blipFill>
          <a:blip r:embed="rId5"/>
          <a:stretch>
            <a:fillRect/>
          </a:stretch>
        </p:blipFill>
        <p:spPr>
          <a:xfrm>
            <a:off x="1623313" y="1666875"/>
            <a:ext cx="8945373" cy="5054590"/>
          </a:xfrm>
          <a:prstGeom prst="rect">
            <a:avLst/>
          </a:prstGeom>
        </p:spPr>
      </p:pic>
    </p:spTree>
    <p:extLst>
      <p:ext uri="{BB962C8B-B14F-4D97-AF65-F5344CB8AC3E}">
        <p14:creationId xmlns:p14="http://schemas.microsoft.com/office/powerpoint/2010/main" val="4171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3017-8BF4-FAE0-002A-C87D1061A26D}"/>
              </a:ext>
            </a:extLst>
          </p:cNvPr>
          <p:cNvSpPr>
            <a:spLocks noGrp="1"/>
          </p:cNvSpPr>
          <p:nvPr>
            <p:ph type="title"/>
          </p:nvPr>
        </p:nvSpPr>
        <p:spPr/>
        <p:txBody>
          <a:bodyPr/>
          <a:lstStyle/>
          <a:p>
            <a:r>
              <a:rPr lang="en-US" dirty="0"/>
              <a:t>Group Task</a:t>
            </a:r>
            <a:endParaRPr lang="en-AU" dirty="0"/>
          </a:p>
        </p:txBody>
      </p:sp>
      <p:pic>
        <p:nvPicPr>
          <p:cNvPr id="6" name="Content Placeholder 5" descr="Surprised face with solid fill with solid fill">
            <a:extLst>
              <a:ext uri="{FF2B5EF4-FFF2-40B4-BE49-F238E27FC236}">
                <a16:creationId xmlns:a16="http://schemas.microsoft.com/office/drawing/2014/main" id="{2D828050-BDE1-A1D4-A1CA-9CA854CBCB51}"/>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71571" y="5673962"/>
            <a:ext cx="914400" cy="914400"/>
          </a:xfrm>
        </p:spPr>
      </p:pic>
      <p:sp>
        <p:nvSpPr>
          <p:cNvPr id="4" name="Text Placeholder 3">
            <a:extLst>
              <a:ext uri="{FF2B5EF4-FFF2-40B4-BE49-F238E27FC236}">
                <a16:creationId xmlns:a16="http://schemas.microsoft.com/office/drawing/2014/main" id="{58242833-0C25-5B52-A7AE-CBAA379EDFCD}"/>
              </a:ext>
            </a:extLst>
          </p:cNvPr>
          <p:cNvSpPr>
            <a:spLocks noGrp="1"/>
          </p:cNvSpPr>
          <p:nvPr>
            <p:ph type="body" sz="half" idx="2"/>
          </p:nvPr>
        </p:nvSpPr>
        <p:spPr>
          <a:xfrm>
            <a:off x="1071607" y="2275199"/>
            <a:ext cx="3905999" cy="3106800"/>
          </a:xfrm>
        </p:spPr>
        <p:txBody>
          <a:bodyPr>
            <a:normAutofit lnSpcReduction="10000"/>
          </a:bodyPr>
          <a:lstStyle/>
          <a:p>
            <a:r>
              <a:rPr lang="en-US" dirty="0"/>
              <a:t>We are going to explore an Ethical Dilemma brought about by the use of an AI used  in place of huma judgement. All of the scenarios are REAL and are happening somewhere in the world right now </a:t>
            </a:r>
            <a:endParaRPr lang="en-AU" dirty="0"/>
          </a:p>
        </p:txBody>
      </p:sp>
      <p:pic>
        <p:nvPicPr>
          <p:cNvPr id="8" name="Picture 7">
            <a:extLst>
              <a:ext uri="{FF2B5EF4-FFF2-40B4-BE49-F238E27FC236}">
                <a16:creationId xmlns:a16="http://schemas.microsoft.com/office/drawing/2014/main" id="{72F03259-9EA6-9C12-A48B-471745698FA4}"/>
              </a:ext>
            </a:extLst>
          </p:cNvPr>
          <p:cNvPicPr>
            <a:picLocks noChangeAspect="1"/>
          </p:cNvPicPr>
          <p:nvPr/>
        </p:nvPicPr>
        <p:blipFill>
          <a:blip r:embed="rId5"/>
          <a:stretch>
            <a:fillRect/>
          </a:stretch>
        </p:blipFill>
        <p:spPr>
          <a:xfrm>
            <a:off x="6611630" y="1657438"/>
            <a:ext cx="3905998" cy="3905998"/>
          </a:xfrm>
          <a:prstGeom prst="rect">
            <a:avLst/>
          </a:prstGeom>
        </p:spPr>
      </p:pic>
    </p:spTree>
    <p:extLst>
      <p:ext uri="{BB962C8B-B14F-4D97-AF65-F5344CB8AC3E}">
        <p14:creationId xmlns:p14="http://schemas.microsoft.com/office/powerpoint/2010/main" val="2927208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8E2E4-C8E2-E1D9-24D8-1FE1732F0A92}"/>
              </a:ext>
            </a:extLst>
          </p:cNvPr>
          <p:cNvSpPr>
            <a:spLocks noGrp="1"/>
          </p:cNvSpPr>
          <p:nvPr>
            <p:ph type="title"/>
          </p:nvPr>
        </p:nvSpPr>
        <p:spPr/>
        <p:txBody>
          <a:bodyPr/>
          <a:lstStyle/>
          <a:p>
            <a:r>
              <a:rPr lang="en-US" dirty="0"/>
              <a:t>AI &amp; Ethics</a:t>
            </a:r>
            <a:endParaRPr lang="en-AU" dirty="0"/>
          </a:p>
        </p:txBody>
      </p:sp>
      <p:sp>
        <p:nvSpPr>
          <p:cNvPr id="4" name="Content Placeholder 3">
            <a:extLst>
              <a:ext uri="{FF2B5EF4-FFF2-40B4-BE49-F238E27FC236}">
                <a16:creationId xmlns:a16="http://schemas.microsoft.com/office/drawing/2014/main" id="{164B7703-1047-9011-2601-1881E28CE611}"/>
              </a:ext>
            </a:extLst>
          </p:cNvPr>
          <p:cNvSpPr>
            <a:spLocks noGrp="1"/>
          </p:cNvSpPr>
          <p:nvPr>
            <p:ph sz="half" idx="1"/>
          </p:nvPr>
        </p:nvSpPr>
        <p:spPr/>
        <p:txBody>
          <a:bodyPr/>
          <a:lstStyle/>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in Autonomous Weapons</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in Criminal Sentencing</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and Deepfake Journalism</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The Social Media Filter Bubble</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Algorithmic Hiring Bias</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Surveillance at School</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in Self-Driving Cars</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9AAE53C1-AC01-530B-C411-4E2E9F46FA88}"/>
              </a:ext>
            </a:extLst>
          </p:cNvPr>
          <p:cNvSpPr>
            <a:spLocks noGrp="1"/>
          </p:cNvSpPr>
          <p:nvPr>
            <p:ph sz="half" idx="2"/>
          </p:nvPr>
        </p:nvSpPr>
        <p:spPr/>
        <p:txBody>
          <a:bodyPr/>
          <a:lstStyle/>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and Creative Works</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in Healthcare Decision-Making</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and Political Manipulation</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in Healthcare Resource Allocation</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in Youth Mental Health Support</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b="1" kern="100" dirty="0">
                <a:effectLst/>
                <a:latin typeface="Calibri" panose="020F0502020204030204" pitchFamily="34" charset="0"/>
                <a:ea typeface="Calibri" panose="020F0502020204030204" pitchFamily="34" charset="0"/>
                <a:cs typeface="Times New Roman" panose="02020603050405020304" pitchFamily="18" charset="0"/>
              </a:rPr>
              <a:t>AI in Biometric Surveillance</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dirty="0"/>
          </a:p>
        </p:txBody>
      </p:sp>
    </p:spTree>
    <p:extLst>
      <p:ext uri="{BB962C8B-B14F-4D97-AF65-F5344CB8AC3E}">
        <p14:creationId xmlns:p14="http://schemas.microsoft.com/office/powerpoint/2010/main" val="2538296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A516-7D5D-E785-F4E9-A1B385D816DC}"/>
              </a:ext>
            </a:extLst>
          </p:cNvPr>
          <p:cNvSpPr>
            <a:spLocks noGrp="1"/>
          </p:cNvSpPr>
          <p:nvPr>
            <p:ph type="title"/>
          </p:nvPr>
        </p:nvSpPr>
        <p:spPr/>
        <p:txBody>
          <a:bodyPr/>
          <a:lstStyle/>
          <a:p>
            <a:r>
              <a:rPr lang="en-US" dirty="0"/>
              <a:t>Group Task (continued)</a:t>
            </a:r>
            <a:endParaRPr lang="en-AU" dirty="0"/>
          </a:p>
        </p:txBody>
      </p:sp>
      <p:sp>
        <p:nvSpPr>
          <p:cNvPr id="3" name="Content Placeholder 2">
            <a:extLst>
              <a:ext uri="{FF2B5EF4-FFF2-40B4-BE49-F238E27FC236}">
                <a16:creationId xmlns:a16="http://schemas.microsoft.com/office/drawing/2014/main" id="{72EB25B0-2906-221F-42BD-8CA5B3748DE0}"/>
              </a:ext>
            </a:extLst>
          </p:cNvPr>
          <p:cNvSpPr>
            <a:spLocks noGrp="1"/>
          </p:cNvSpPr>
          <p:nvPr>
            <p:ph idx="1"/>
          </p:nvPr>
        </p:nvSpPr>
        <p:spPr/>
        <p:txBody>
          <a:bodyPr/>
          <a:lstStyle/>
          <a:p>
            <a:r>
              <a:rPr lang="en-US" dirty="0"/>
              <a:t>You will have around 30 minutes as a group to work through your responses to prompts provided for your topic area.</a:t>
            </a:r>
          </a:p>
          <a:p>
            <a:r>
              <a:rPr lang="en-US" dirty="0"/>
              <a:t>Once you have responses to the prompt, you will then need to summarize your work for the class. You will be presenting a 2 ½ to 3 minute presentation </a:t>
            </a:r>
            <a:r>
              <a:rPr lang="en-US" b="1" u="sng" dirty="0"/>
              <a:t>next week</a:t>
            </a:r>
            <a:r>
              <a:rPr lang="en-US" dirty="0"/>
              <a:t>. Divide this element up so you are all speaking for equal lengths of time.</a:t>
            </a:r>
          </a:p>
        </p:txBody>
      </p:sp>
    </p:spTree>
    <p:extLst>
      <p:ext uri="{BB962C8B-B14F-4D97-AF65-F5344CB8AC3E}">
        <p14:creationId xmlns:p14="http://schemas.microsoft.com/office/powerpoint/2010/main" val="2417080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A516-7D5D-E785-F4E9-A1B385D816DC}"/>
              </a:ext>
            </a:extLst>
          </p:cNvPr>
          <p:cNvSpPr>
            <a:spLocks noGrp="1"/>
          </p:cNvSpPr>
          <p:nvPr>
            <p:ph type="title"/>
          </p:nvPr>
        </p:nvSpPr>
        <p:spPr/>
        <p:txBody>
          <a:bodyPr/>
          <a:lstStyle/>
          <a:p>
            <a:r>
              <a:rPr lang="en-US" dirty="0"/>
              <a:t>Assessment</a:t>
            </a:r>
            <a:endParaRPr lang="en-AU" dirty="0"/>
          </a:p>
        </p:txBody>
      </p:sp>
      <p:sp>
        <p:nvSpPr>
          <p:cNvPr id="3" name="Content Placeholder 2">
            <a:extLst>
              <a:ext uri="{FF2B5EF4-FFF2-40B4-BE49-F238E27FC236}">
                <a16:creationId xmlns:a16="http://schemas.microsoft.com/office/drawing/2014/main" id="{72EB25B0-2906-221F-42BD-8CA5B3748DE0}"/>
              </a:ext>
            </a:extLst>
          </p:cNvPr>
          <p:cNvSpPr>
            <a:spLocks noGrp="1"/>
          </p:cNvSpPr>
          <p:nvPr>
            <p:ph idx="1"/>
          </p:nvPr>
        </p:nvSpPr>
        <p:spPr>
          <a:xfrm>
            <a:off x="1079500" y="1790700"/>
            <a:ext cx="10026650" cy="4487270"/>
          </a:xfrm>
        </p:spPr>
        <p:txBody>
          <a:bodyPr/>
          <a:lstStyle/>
          <a:p>
            <a:pPr marL="0" indent="0">
              <a:buNone/>
            </a:pPr>
            <a:r>
              <a:rPr lang="en-US" dirty="0"/>
              <a:t>As a group you will be assessed with H/M/L/NS for the following criteria:</a:t>
            </a:r>
          </a:p>
          <a:p>
            <a:pPr marL="0" indent="0">
              <a:buNone/>
            </a:pPr>
            <a:endParaRPr lang="en-US" dirty="0"/>
          </a:p>
          <a:p>
            <a:pPr algn="l">
              <a:buFont typeface="+mj-lt"/>
              <a:buAutoNum type="arabicPeriod"/>
            </a:pPr>
            <a:r>
              <a:rPr lang="en-US" b="1" i="0" dirty="0">
                <a:solidFill>
                  <a:srgbClr val="D1D5DB"/>
                </a:solidFill>
                <a:effectLst/>
                <a:latin typeface="Söhne"/>
              </a:rPr>
              <a:t>Understanding the Ethical Dilemma (depth of understanding and engagement with the prompts provided) – shared mark</a:t>
            </a:r>
            <a:endParaRPr lang="en-US" b="0" i="0" dirty="0">
              <a:solidFill>
                <a:srgbClr val="D1D5DB"/>
              </a:solidFill>
              <a:effectLst/>
              <a:latin typeface="Söhne"/>
            </a:endParaRPr>
          </a:p>
          <a:p>
            <a:pPr>
              <a:buFont typeface="+mj-lt"/>
              <a:buAutoNum type="arabicPeriod"/>
            </a:pPr>
            <a:r>
              <a:rPr lang="en-US" b="1" dirty="0">
                <a:solidFill>
                  <a:srgbClr val="D1D5DB"/>
                </a:solidFill>
                <a:latin typeface="Söhne"/>
              </a:rPr>
              <a:t>Collaboration (work was spread equally) - shared mark</a:t>
            </a:r>
            <a:endParaRPr lang="en-US" dirty="0">
              <a:solidFill>
                <a:srgbClr val="D1D5DB"/>
              </a:solidFill>
              <a:latin typeface="Söhne"/>
            </a:endParaRPr>
          </a:p>
          <a:p>
            <a:pPr algn="l">
              <a:buFont typeface="+mj-lt"/>
              <a:buAutoNum type="arabicPeriod"/>
            </a:pPr>
            <a:r>
              <a:rPr lang="en-US" b="1" i="0" dirty="0">
                <a:solidFill>
                  <a:srgbClr val="D1D5DB"/>
                </a:solidFill>
                <a:effectLst/>
                <a:latin typeface="Söhne"/>
              </a:rPr>
              <a:t>Critical Thinking (evidence that personal contribution involved reflection and use of high-level thinking) – individual mark</a:t>
            </a:r>
            <a:endParaRPr lang="en-US" b="0" i="0" dirty="0">
              <a:solidFill>
                <a:srgbClr val="D1D5DB"/>
              </a:solidFill>
              <a:effectLst/>
              <a:latin typeface="Söhne"/>
            </a:endParaRPr>
          </a:p>
          <a:p>
            <a:pPr algn="l">
              <a:buFont typeface="+mj-lt"/>
              <a:buAutoNum type="arabicPeriod"/>
            </a:pPr>
            <a:r>
              <a:rPr lang="en-US" b="1" i="0" dirty="0">
                <a:solidFill>
                  <a:srgbClr val="D1D5DB"/>
                </a:solidFill>
                <a:effectLst/>
                <a:latin typeface="Söhne"/>
              </a:rPr>
              <a:t>Communication Skills (information presented was coherent and relevant) – individual mark</a:t>
            </a:r>
            <a:endParaRPr lang="en-US" b="0" i="0" dirty="0">
              <a:solidFill>
                <a:srgbClr val="D1D5DB"/>
              </a:solidFill>
              <a:effectLst/>
              <a:latin typeface="Söhne"/>
            </a:endParaRPr>
          </a:p>
          <a:p>
            <a:endParaRPr lang="en-AU" b="1" dirty="0"/>
          </a:p>
        </p:txBody>
      </p:sp>
    </p:spTree>
    <p:extLst>
      <p:ext uri="{BB962C8B-B14F-4D97-AF65-F5344CB8AC3E}">
        <p14:creationId xmlns:p14="http://schemas.microsoft.com/office/powerpoint/2010/main" val="594728003"/>
      </p:ext>
    </p:extLst>
  </p:cSld>
  <p:clrMapOvr>
    <a:masterClrMapping/>
  </p:clrMapOvr>
</p:sld>
</file>

<file path=ppt/theme/theme1.xml><?xml version="1.0" encoding="utf-8"?>
<a:theme xmlns:a="http://schemas.openxmlformats.org/drawingml/2006/main" name="LeafVTI">
  <a:themeElements>
    <a:clrScheme name="AnalogousFromDarkSeedLeftStep">
      <a:dk1>
        <a:srgbClr val="000000"/>
      </a:dk1>
      <a:lt1>
        <a:srgbClr val="FFFFFF"/>
      </a:lt1>
      <a:dk2>
        <a:srgbClr val="181A33"/>
      </a:dk2>
      <a:lt2>
        <a:srgbClr val="F0F3F2"/>
      </a:lt2>
      <a:accent1>
        <a:srgbClr val="C34D7D"/>
      </a:accent1>
      <a:accent2>
        <a:srgbClr val="B13B9C"/>
      </a:accent2>
      <a:accent3>
        <a:srgbClr val="A74DC3"/>
      </a:accent3>
      <a:accent4>
        <a:srgbClr val="643BB1"/>
      </a:accent4>
      <a:accent5>
        <a:srgbClr val="4D55C3"/>
      </a:accent5>
      <a:accent6>
        <a:srgbClr val="3B75B1"/>
      </a:accent6>
      <a:hlink>
        <a:srgbClr val="6359C7"/>
      </a:hlink>
      <a:folHlink>
        <a:srgbClr val="7F7F7F"/>
      </a:folHlink>
    </a:clrScheme>
    <a:fontScheme name="Leaf">
      <a:majorFont>
        <a:latin typeface="Yu Gothic Medium"/>
        <a:ea typeface=""/>
        <a:cs typeface=""/>
      </a:majorFont>
      <a:minorFont>
        <a:latin typeface="Yu Gothic Medium"/>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nalogousFromDarkSeedLeftStep">
    <a:dk1>
      <a:srgbClr val="000000"/>
    </a:dk1>
    <a:lt1>
      <a:srgbClr val="FFFFFF"/>
    </a:lt1>
    <a:dk2>
      <a:srgbClr val="181A33"/>
    </a:dk2>
    <a:lt2>
      <a:srgbClr val="F0F3F2"/>
    </a:lt2>
    <a:accent1>
      <a:srgbClr val="C34D7D"/>
    </a:accent1>
    <a:accent2>
      <a:srgbClr val="B13B9C"/>
    </a:accent2>
    <a:accent3>
      <a:srgbClr val="A74DC3"/>
    </a:accent3>
    <a:accent4>
      <a:srgbClr val="643BB1"/>
    </a:accent4>
    <a:accent5>
      <a:srgbClr val="4D55C3"/>
    </a:accent5>
    <a:accent6>
      <a:srgbClr val="3B75B1"/>
    </a:accent6>
    <a:hlink>
      <a:srgbClr val="6359C7"/>
    </a:hlink>
    <a:folHlink>
      <a:srgbClr val="7F7F7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11F806C80F8341992589C24281D903" ma:contentTypeVersion="33" ma:contentTypeDescription="Create a new document." ma:contentTypeScope="" ma:versionID="1824abf416d08860ac4f8db9a5037b45">
  <xsd:schema xmlns:xsd="http://www.w3.org/2001/XMLSchema" xmlns:xs="http://www.w3.org/2001/XMLSchema" xmlns:p="http://schemas.microsoft.com/office/2006/metadata/properties" xmlns:ns2="612e2a71-cd5e-4fc2-a60a-23d4b51490c3" xmlns:ns3="be1b987e-253b-49f8-ae48-8a4f9987055b" targetNamespace="http://schemas.microsoft.com/office/2006/metadata/properties" ma:root="true" ma:fieldsID="aaf60e42aaf5e90eea35a9bd511d1100" ns2:_="" ns3:_="">
    <xsd:import namespace="612e2a71-cd5e-4fc2-a60a-23d4b51490c3"/>
    <xsd:import namespace="be1b987e-253b-49f8-ae48-8a4f9987055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2e2a71-cd5e-4fc2-a60a-23d4b51490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AutoKeyPoints" ma:index="36" nillable="true" ma:displayName="MediaServiceAutoKeyPoints" ma:hidden="true" ma:internalName="MediaServiceAutoKeyPoints" ma:readOnly="true">
      <xsd:simpleType>
        <xsd:restriction base="dms:Note"/>
      </xsd:simpleType>
    </xsd:element>
    <xsd:element name="MediaServiceKeyPoints" ma:index="37" nillable="true" ma:displayName="KeyPoints" ma:internalName="MediaServiceKeyPoints" ma:readOnly="true">
      <xsd:simpleType>
        <xsd:restriction base="dms:Note">
          <xsd:maxLength value="255"/>
        </xsd:restriction>
      </xsd:simpleType>
    </xsd:element>
    <xsd:element name="MediaLengthInSeconds" ma:index="38" nillable="true" ma:displayName="Length (seconds)" ma:internalName="MediaLengthInSeconds" ma:readOnly="true">
      <xsd:simpleType>
        <xsd:restriction base="dms:Unknown"/>
      </xsd:simpleType>
    </xsd:element>
    <xsd:element name="MediaServiceSearchProperties" ma:index="39" nillable="true" ma:displayName="MediaServiceSearchProperties" ma:hidden="true" ma:internalName="MediaServiceSearchProperties" ma:readOnly="true">
      <xsd:simpleType>
        <xsd:restriction base="dms:Note"/>
      </xsd:simpleType>
    </xsd:element>
    <xsd:element name="MediaServiceObjectDetectorVersions" ma:index="4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1b987e-253b-49f8-ae48-8a4f9987055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6E4FFB-4521-450A-8C4C-D9F31DB8D061}"/>
</file>

<file path=customXml/itemProps2.xml><?xml version="1.0" encoding="utf-8"?>
<ds:datastoreItem xmlns:ds="http://schemas.openxmlformats.org/officeDocument/2006/customXml" ds:itemID="{74E45214-3E9B-4CAA-854A-AE9432291108}"/>
</file>

<file path=docProps/app.xml><?xml version="1.0" encoding="utf-8"?>
<Properties xmlns="http://schemas.openxmlformats.org/officeDocument/2006/extended-properties" xmlns:vt="http://schemas.openxmlformats.org/officeDocument/2006/docPropsVTypes">
  <Template/>
  <TotalTime>1590</TotalTime>
  <Words>288</Words>
  <Application>Microsoft Office PowerPoint</Application>
  <PresentationFormat>Widescreen</PresentationFormat>
  <Paragraphs>36</Paragraphs>
  <Slides>7</Slides>
  <Notes>6</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Yu Gothic Medium</vt:lpstr>
      <vt:lpstr>Arial</vt:lpstr>
      <vt:lpstr>Calibri</vt:lpstr>
      <vt:lpstr>Söhne</vt:lpstr>
      <vt:lpstr>Wingdings</vt:lpstr>
      <vt:lpstr>LeafVTI</vt:lpstr>
      <vt:lpstr>AI and Ethical Challenges</vt:lpstr>
      <vt:lpstr>London Symphony plays a score written by an AI</vt:lpstr>
      <vt:lpstr>Bad Science and AI</vt:lpstr>
      <vt:lpstr>Group Task</vt:lpstr>
      <vt:lpstr>AI &amp; Ethics</vt:lpstr>
      <vt:lpstr>Group Task (continued)</vt:lpstr>
      <vt:lpstr>Assessment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Artificial Intelligence (AI)</dc:title>
  <dc:creator>Stuart Fankhauser</dc:creator>
  <cp:lastModifiedBy>Stuart Fankhauser</cp:lastModifiedBy>
  <cp:revision>3</cp:revision>
  <dcterms:created xsi:type="dcterms:W3CDTF">2023-09-14T23:10:22Z</dcterms:created>
  <dcterms:modified xsi:type="dcterms:W3CDTF">2023-10-19T21:32:17Z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060bdc4-329c-4748-b6fd-e3afc11cce4b_Enabled">
    <vt:lpwstr>true</vt:lpwstr>
  </property>
  <property fmtid="{D5CDD505-2E9C-101B-9397-08002B2CF9AE}" pid="3" name="MSIP_Label_3060bdc4-329c-4748-b6fd-e3afc11cce4b_SetDate">
    <vt:lpwstr>2023-09-15T00:28:07Z</vt:lpwstr>
  </property>
  <property fmtid="{D5CDD505-2E9C-101B-9397-08002B2CF9AE}" pid="4" name="MSIP_Label_3060bdc4-329c-4748-b6fd-e3afc11cce4b_Method">
    <vt:lpwstr>Standard</vt:lpwstr>
  </property>
  <property fmtid="{D5CDD505-2E9C-101B-9397-08002B2CF9AE}" pid="5" name="MSIP_Label_3060bdc4-329c-4748-b6fd-e3afc11cce4b_Name">
    <vt:lpwstr>defa4170-0d19-0005-0004-bc88714345d2</vt:lpwstr>
  </property>
  <property fmtid="{D5CDD505-2E9C-101B-9397-08002B2CF9AE}" pid="6" name="MSIP_Label_3060bdc4-329c-4748-b6fd-e3afc11cce4b_SiteId">
    <vt:lpwstr>348841ce-b851-46d7-a6b2-96bba96fea69</vt:lpwstr>
  </property>
  <property fmtid="{D5CDD505-2E9C-101B-9397-08002B2CF9AE}" pid="7" name="MSIP_Label_3060bdc4-329c-4748-b6fd-e3afc11cce4b_ActionId">
    <vt:lpwstr>ea6c7bcb-4a23-4776-87ae-8ba0dd9844ca</vt:lpwstr>
  </property>
  <property fmtid="{D5CDD505-2E9C-101B-9397-08002B2CF9AE}" pid="8" name="MSIP_Label_3060bdc4-329c-4748-b6fd-e3afc11cce4b_ContentBits">
    <vt:lpwstr>0</vt:lpwstr>
  </property>
</Properties>
</file>