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275" r:id="rId6"/>
    <p:sldId id="272" r:id="rId7"/>
    <p:sldId id="262" r:id="rId8"/>
    <p:sldId id="284" r:id="rId9"/>
    <p:sldId id="293" r:id="rId10"/>
    <p:sldId id="258" r:id="rId11"/>
    <p:sldId id="285" r:id="rId12"/>
    <p:sldId id="283" r:id="rId13"/>
    <p:sldId id="299" r:id="rId14"/>
    <p:sldId id="300" r:id="rId15"/>
    <p:sldId id="301" r:id="rId16"/>
    <p:sldId id="295" r:id="rId17"/>
    <p:sldId id="294" r:id="rId18"/>
    <p:sldId id="286" r:id="rId19"/>
    <p:sldId id="287" r:id="rId20"/>
    <p:sldId id="288" r:id="rId21"/>
    <p:sldId id="261" r:id="rId22"/>
    <p:sldId id="282" r:id="rId23"/>
    <p:sldId id="296" r:id="rId24"/>
    <p:sldId id="289" r:id="rId25"/>
    <p:sldId id="290" r:id="rId26"/>
    <p:sldId id="276" r:id="rId27"/>
    <p:sldId id="297" r:id="rId28"/>
    <p:sldId id="291" r:id="rId29"/>
    <p:sldId id="304" r:id="rId30"/>
    <p:sldId id="305" r:id="rId31"/>
    <p:sldId id="303" r:id="rId32"/>
    <p:sldId id="302" r:id="rId33"/>
    <p:sldId id="27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4E741-00AA-468F-BF9B-A6EC28B40F28}" v="607" dt="2023-11-15T01:38:10.633"/>
    <p1510:client id="{B812FD2A-E226-49DF-B0B3-6082339DAB2F}" v="44" dt="2023-11-15T01:02:42.132"/>
    <p1510:client id="{EC8D7482-D842-4FD7-A8E4-AA212586675D}" v="406" dt="2023-11-15T03:12:17.022"/>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954" y="9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11/17/2023</a:t>
            </a:fld>
            <a:endParaRPr lang="en-US"/>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11/17/2023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there any reason why these prompts should yield a different result?</a:t>
            </a:r>
          </a:p>
          <a:p>
            <a:r>
              <a:rPr lang="en-US" dirty="0"/>
              <a:t>What might you expect to be different?</a:t>
            </a:r>
            <a:br>
              <a:rPr lang="en-US" dirty="0"/>
            </a:br>
            <a:r>
              <a:rPr lang="en-US" dirty="0"/>
              <a:t>What do you expect to be the same?</a:t>
            </a:r>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22</a:t>
            </a:fld>
            <a:endParaRPr lang="en-AU"/>
          </a:p>
        </p:txBody>
      </p:sp>
    </p:spTree>
    <p:extLst>
      <p:ext uri="{BB962C8B-B14F-4D97-AF65-F5344CB8AC3E}">
        <p14:creationId xmlns:p14="http://schemas.microsoft.com/office/powerpoint/2010/main" val="286882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D08F251-BCE5-4C66-A048-EBDC067AD305}" type="slidenum">
              <a:rPr lang="en-AU" smtClean="0"/>
              <a:t>23</a:t>
            </a:fld>
            <a:endParaRPr lang="en-AU"/>
          </a:p>
        </p:txBody>
      </p:sp>
    </p:spTree>
    <p:extLst>
      <p:ext uri="{BB962C8B-B14F-4D97-AF65-F5344CB8AC3E}">
        <p14:creationId xmlns:p14="http://schemas.microsoft.com/office/powerpoint/2010/main" val="34346622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anchor="b">
            <a:noAutofit/>
          </a:bodyPr>
          <a:lstStyle>
            <a:lvl1pPr algn="l">
              <a:defRPr sz="3600" spc="150" baseline="0"/>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Graphic 7">
            <a:extLst>
              <a:ext uri="{FF2B5EF4-FFF2-40B4-BE49-F238E27FC236}">
                <a16:creationId xmlns:a16="http://schemas.microsoft.com/office/drawing/2014/main" id="{A04F1E16-9A84-4D0E-9706-79C396AF6AE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786F69D-D4FA-4075-A7EC-8D31A184F630}"/>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0" name="Straight Connector 9">
              <a:extLst>
                <a:ext uri="{FF2B5EF4-FFF2-40B4-BE49-F238E27FC236}">
                  <a16:creationId xmlns:a16="http://schemas.microsoft.com/office/drawing/2014/main" id="{66988B2D-0240-4256-8268-4B9FF1E72363}"/>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EEAAE1-3D04-41C3-B2D2-B3BEF34C3B2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7" name="SmartArt Placeholder 6">
            <a:extLst>
              <a:ext uri="{FF2B5EF4-FFF2-40B4-BE49-F238E27FC236}">
                <a16:creationId xmlns:a16="http://schemas.microsoft.com/office/drawing/2014/main" id="{156CA116-0F6E-4EE9-B34F-03BA07161A7A}"/>
              </a:ext>
            </a:extLst>
          </p:cNvPr>
          <p:cNvSpPr>
            <a:spLocks noGrp="1"/>
          </p:cNvSpPr>
          <p:nvPr>
            <p:ph type="dgm" sz="quarter" idx="15"/>
          </p:nvPr>
        </p:nvSpPr>
        <p:spPr>
          <a:xfrm>
            <a:off x="838200" y="2111375"/>
            <a:ext cx="10515600" cy="3744913"/>
          </a:xfrm>
        </p:spPr>
        <p:txBody>
          <a:bodyPr/>
          <a:lstStyle/>
          <a:p>
            <a:r>
              <a:rPr lang="en-US"/>
              <a:t>Click icon to add SmartArt graphic</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68311559"/>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2" name="Graphic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TITLE</a:t>
            </a:r>
          </a:p>
        </p:txBody>
      </p:sp>
      <p:sp>
        <p:nvSpPr>
          <p:cNvPr id="16" name="Text Placeholder 15">
            <a:extLst>
              <a:ext uri="{FF2B5EF4-FFF2-40B4-BE49-F238E27FC236}">
                <a16:creationId xmlns:a16="http://schemas.microsoft.com/office/drawing/2014/main" id="{3BABF6CA-407C-4BF0-8234-1321A676E756}"/>
              </a:ext>
            </a:extLst>
          </p:cNvPr>
          <p:cNvSpPr>
            <a:spLocks noGrp="1"/>
          </p:cNvSpPr>
          <p:nvPr>
            <p:ph type="body" sz="quarter" idx="13"/>
          </p:nvPr>
        </p:nvSpPr>
        <p:spPr>
          <a:xfrm>
            <a:off x="166074" y="1507772"/>
            <a:ext cx="2141764" cy="514350"/>
          </a:xfrm>
        </p:spPr>
        <p:txBody>
          <a:bodyPr anchor="ctr">
            <a:normAutofit/>
          </a:bodyPr>
          <a:lstStyle>
            <a:lvl1pPr marL="0" indent="0" algn="r">
              <a:buNone/>
              <a:defRPr sz="2000"/>
            </a:lvl1pPr>
          </a:lstStyle>
          <a:p>
            <a:pPr lvl="0"/>
            <a:r>
              <a:rPr lang="en-US"/>
              <a:t>Click to edit Master text styles</a:t>
            </a:r>
          </a:p>
        </p:txBody>
      </p:sp>
      <p:sp>
        <p:nvSpPr>
          <p:cNvPr id="17" name="Text Placeholder 15">
            <a:extLst>
              <a:ext uri="{FF2B5EF4-FFF2-40B4-BE49-F238E27FC236}">
                <a16:creationId xmlns:a16="http://schemas.microsoft.com/office/drawing/2014/main" id="{76D8129B-5B68-421C-968C-3663C86EFC7C}"/>
              </a:ext>
            </a:extLst>
          </p:cNvPr>
          <p:cNvSpPr>
            <a:spLocks noGrp="1"/>
          </p:cNvSpPr>
          <p:nvPr>
            <p:ph type="body" sz="quarter" idx="14"/>
          </p:nvPr>
        </p:nvSpPr>
        <p:spPr>
          <a:xfrm>
            <a:off x="732131" y="2584097"/>
            <a:ext cx="2141764" cy="514350"/>
          </a:xfrm>
        </p:spPr>
        <p:txBody>
          <a:bodyPr anchor="ctr">
            <a:normAutofit/>
          </a:bodyPr>
          <a:lstStyle>
            <a:lvl1pPr marL="0" indent="0" algn="r">
              <a:buNone/>
              <a:defRPr sz="2000"/>
            </a:lvl1pPr>
          </a:lstStyle>
          <a:p>
            <a:pPr lvl="0"/>
            <a:r>
              <a:rPr lang="en-US"/>
              <a:t>Click to edit Master text styles</a:t>
            </a:r>
          </a:p>
        </p:txBody>
      </p:sp>
      <p:sp>
        <p:nvSpPr>
          <p:cNvPr id="18" name="Text Placeholder 15">
            <a:extLst>
              <a:ext uri="{FF2B5EF4-FFF2-40B4-BE49-F238E27FC236}">
                <a16:creationId xmlns:a16="http://schemas.microsoft.com/office/drawing/2014/main" id="{6C741DCA-8EBD-44F5-9D38-E938A628ADCD}"/>
              </a:ext>
            </a:extLst>
          </p:cNvPr>
          <p:cNvSpPr>
            <a:spLocks noGrp="1"/>
          </p:cNvSpPr>
          <p:nvPr>
            <p:ph type="body" sz="quarter" idx="15"/>
          </p:nvPr>
        </p:nvSpPr>
        <p:spPr>
          <a:xfrm>
            <a:off x="1338556" y="3660422"/>
            <a:ext cx="2141764" cy="514350"/>
          </a:xfrm>
        </p:spPr>
        <p:txBody>
          <a:bodyPr anchor="ctr">
            <a:normAutofit/>
          </a:bodyPr>
          <a:lstStyle>
            <a:lvl1pPr marL="0" indent="0" algn="r">
              <a:buNone/>
              <a:defRPr sz="2000"/>
            </a:lvl1pPr>
          </a:lstStyle>
          <a:p>
            <a:pPr lvl="0"/>
            <a:r>
              <a:rPr lang="en-US"/>
              <a:t>Click to edit Master text styles</a:t>
            </a:r>
          </a:p>
        </p:txBody>
      </p:sp>
      <p:sp>
        <p:nvSpPr>
          <p:cNvPr id="19" name="Text Placeholder 15">
            <a:extLst>
              <a:ext uri="{FF2B5EF4-FFF2-40B4-BE49-F238E27FC236}">
                <a16:creationId xmlns:a16="http://schemas.microsoft.com/office/drawing/2014/main" id="{5C43C6B1-A1BD-4A90-8B4B-F361C1BEDD26}"/>
              </a:ext>
            </a:extLst>
          </p:cNvPr>
          <p:cNvSpPr>
            <a:spLocks noGrp="1"/>
          </p:cNvSpPr>
          <p:nvPr>
            <p:ph type="body" sz="quarter" idx="16"/>
          </p:nvPr>
        </p:nvSpPr>
        <p:spPr>
          <a:xfrm>
            <a:off x="1922756" y="4736748"/>
            <a:ext cx="2141764" cy="514350"/>
          </a:xfrm>
        </p:spPr>
        <p:txBody>
          <a:bodyPr anchor="ctr">
            <a:normAutofit/>
          </a:bodyPr>
          <a:lstStyle>
            <a:lvl1pPr marL="0" indent="0" algn="r">
              <a:buNone/>
              <a:defRPr sz="2000"/>
            </a:lvl1pPr>
          </a:lstStyle>
          <a:p>
            <a:pPr lvl="0"/>
            <a:r>
              <a:rPr lang="en-US"/>
              <a:t>Click to edit Master text styles</a:t>
            </a:r>
          </a:p>
        </p:txBody>
      </p:sp>
      <p:sp>
        <p:nvSpPr>
          <p:cNvPr id="34" name="Text Placeholder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6" y="1613528"/>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5" name="Text Placeholder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9" y="268256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6" name="Text Placeholder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8" y="3755394"/>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37" name="Text Placeholder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80" y="4824430"/>
            <a:ext cx="5102680" cy="1010842"/>
          </a:xfrm>
        </p:spPr>
        <p:txBody>
          <a:bodyPr anchor="t">
            <a:normAutofit/>
          </a:bodyPr>
          <a:lstStyle>
            <a:lvl1pPr marL="0" indent="0" algn="l">
              <a:lnSpc>
                <a:spcPct val="100000"/>
              </a:lnSpc>
              <a:buNone/>
              <a:defRPr sz="1400" spc="50" baseline="0"/>
            </a:lvl1pPr>
          </a:lstStyle>
          <a:p>
            <a:pPr lvl="0"/>
            <a:r>
              <a:rPr lang="en-US"/>
              <a:t>Click to edit master text style</a:t>
            </a:r>
          </a:p>
        </p:txBody>
      </p:sp>
      <p:sp>
        <p:nvSpPr>
          <p:cNvPr id="5" name="Date Placeholder 4">
            <a:extLst>
              <a:ext uri="{FF2B5EF4-FFF2-40B4-BE49-F238E27FC236}">
                <a16:creationId xmlns:a16="http://schemas.microsoft.com/office/drawing/2014/main" id="{874DC36F-5D3E-439D-80B5-32633FC34434}"/>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6" name="Footer Placeholder 5">
            <a:extLst>
              <a:ext uri="{FF2B5EF4-FFF2-40B4-BE49-F238E27FC236}">
                <a16:creationId xmlns:a16="http://schemas.microsoft.com/office/drawing/2014/main" id="{6C710A8A-CEC9-4787-A745-C28DD965F7DD}"/>
              </a:ext>
            </a:extLst>
          </p:cNvPr>
          <p:cNvSpPr>
            <a:spLocks noGrp="1"/>
          </p:cNvSpPr>
          <p:nvPr>
            <p:ph type="ftr" sz="quarter" idx="11"/>
          </p:nvPr>
        </p:nvSpPr>
        <p:spPr>
          <a:xfrm>
            <a:off x="6749143" y="6356350"/>
            <a:ext cx="3775981" cy="365125"/>
          </a:xfrm>
        </p:spPr>
        <p:txBody>
          <a:bodyPr/>
          <a:lstStyle>
            <a:lvl1pPr>
              <a:defRPr sz="900"/>
            </a:lvl1pPr>
          </a:lstStyle>
          <a:p>
            <a:r>
              <a:rPr lang="en-US"/>
              <a:t>PRESENTATION TITLE</a:t>
            </a:r>
          </a:p>
        </p:txBody>
      </p:sp>
      <p:sp>
        <p:nvSpPr>
          <p:cNvPr id="7" name="Slide Number Placeholder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a:lstStyle>
            <a:lvl1pPr>
              <a:defRPr sz="900"/>
            </a:lvl1pPr>
          </a:lstStyle>
          <a:p>
            <a:fld id="{A49DFD55-3C28-40EF-9E31-A92D2E4017FF}" type="slidenum">
              <a:rPr lang="en-US" smtClean="0"/>
              <a:pPr/>
              <a:t>‹#›</a:t>
            </a:fld>
            <a:endParaRPr lang="en-US"/>
          </a:p>
        </p:txBody>
      </p:sp>
      <p:cxnSp>
        <p:nvCxnSpPr>
          <p:cNvPr id="3" name="Straight Connector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userDrawn="1"/>
        </p:nvCxnSpPr>
        <p:spPr>
          <a:xfrm>
            <a:off x="4353515" y="502393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userDrawn="1"/>
        </p:nvCxnSpPr>
        <p:spPr>
          <a:xfrm>
            <a:off x="3759917" y="3948451"/>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8" name="Straight Connector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userDrawn="1"/>
        </p:nvCxnSpPr>
        <p:spPr>
          <a:xfrm>
            <a:off x="3173453" y="2872686"/>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userDrawn="1"/>
        </p:nvCxnSpPr>
        <p:spPr>
          <a:xfrm>
            <a:off x="2586263" y="1796083"/>
            <a:ext cx="1513211" cy="0"/>
          </a:xfrm>
          <a:prstGeom prst="line">
            <a:avLst/>
          </a:prstGeom>
          <a:ln w="6350">
            <a:solidFill>
              <a:schemeClr val="tx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6525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2933700" y="3834606"/>
            <a:ext cx="3924300"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7410173" y="3834606"/>
            <a:ext cx="3943627"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pic>
        <p:nvPicPr>
          <p:cNvPr id="11" name="Graphic 10">
            <a:extLst>
              <a:ext uri="{FF2B5EF4-FFF2-40B4-BE49-F238E27FC236}">
                <a16:creationId xmlns:a16="http://schemas.microsoft.com/office/drawing/2014/main" id="{EE24E1DB-1F20-4C28-8069-D9219D1F8BB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p:nvPr>
        </p:nvSpPr>
        <p:spPr>
          <a:xfrm>
            <a:off x="1243104"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a:t>CLICK TO EDIT MASTER TEXT</a:t>
            </a:r>
          </a:p>
        </p:txBody>
      </p:sp>
      <p:sp>
        <p:nvSpPr>
          <p:cNvPr id="6" name="Content Placeholder 5">
            <a:extLst>
              <a:ext uri="{FF2B5EF4-FFF2-40B4-BE49-F238E27FC236}">
                <a16:creationId xmlns:a16="http://schemas.microsoft.com/office/drawing/2014/main" id="{B36EE64B-44BF-4634-97BC-5ED74C6DF280}"/>
              </a:ext>
            </a:extLst>
          </p:cNvPr>
          <p:cNvSpPr>
            <a:spLocks noGrp="1"/>
          </p:cNvSpPr>
          <p:nvPr>
            <p:ph sz="quarter" idx="4"/>
          </p:nvPr>
        </p:nvSpPr>
        <p:spPr>
          <a:xfrm>
            <a:off x="4647665" y="3834606"/>
            <a:ext cx="2896671"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anchor="b">
            <a:noAutofit/>
          </a:bodyPr>
          <a:lstStyle>
            <a:lvl1pPr marL="0" indent="0">
              <a:buNone/>
              <a:defRPr lang="en-US" sz="20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a:t>
            </a:r>
          </a:p>
        </p:txBody>
      </p:sp>
      <p:sp>
        <p:nvSpPr>
          <p:cNvPr id="22" name="Content Placeholder 3">
            <a:extLst>
              <a:ext uri="{FF2B5EF4-FFF2-40B4-BE49-F238E27FC236}">
                <a16:creationId xmlns:a16="http://schemas.microsoft.com/office/drawing/2014/main" id="{C464A9BD-B815-4632-8F54-6EB70E48BAFF}"/>
              </a:ext>
            </a:extLst>
          </p:cNvPr>
          <p:cNvSpPr>
            <a:spLocks noGrp="1"/>
          </p:cNvSpPr>
          <p:nvPr>
            <p:ph sz="half" idx="14"/>
          </p:nvPr>
        </p:nvSpPr>
        <p:spPr>
          <a:xfrm>
            <a:off x="8066421" y="3834606"/>
            <a:ext cx="2882475" cy="1997867"/>
          </a:xfrm>
        </p:spPr>
        <p:txBody>
          <a:bodyPr>
            <a:normAutofit/>
          </a:bodyPr>
          <a:lstStyle>
            <a:lvl1pPr marL="0" indent="0">
              <a:lnSpc>
                <a:spcPct val="100000"/>
              </a:lnSpc>
              <a:buNone/>
              <a:defRPr sz="1400" spc="50" baseline="0"/>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10" name="Group 9">
            <a:extLst>
              <a:ext uri="{FF2B5EF4-FFF2-40B4-BE49-F238E27FC236}">
                <a16:creationId xmlns:a16="http://schemas.microsoft.com/office/drawing/2014/main" id="{B2368EF4-1233-48C7-8DB5-75844BFCD594}"/>
              </a:ext>
              <a:ext uri="{C183D7F6-B498-43B3-948B-1728B52AA6E4}">
                <adec:decorative xmlns:adec="http://schemas.microsoft.com/office/drawing/2017/decorative" val="1"/>
              </a:ext>
            </a:extLst>
          </p:cNvPr>
          <p:cNvGrpSpPr/>
          <p:nvPr userDrawn="1"/>
        </p:nvGrpSpPr>
        <p:grpSpPr>
          <a:xfrm>
            <a:off x="0" y="0"/>
            <a:ext cx="2238376" cy="3105150"/>
            <a:chOff x="0" y="0"/>
            <a:chExt cx="2238376" cy="3105150"/>
          </a:xfrm>
        </p:grpSpPr>
        <p:cxnSp>
          <p:nvCxnSpPr>
            <p:cNvPr id="16" name="Straight Connector 15">
              <a:extLst>
                <a:ext uri="{FF2B5EF4-FFF2-40B4-BE49-F238E27FC236}">
                  <a16:creationId xmlns:a16="http://schemas.microsoft.com/office/drawing/2014/main" id="{463D7850-C2A6-43CE-BBE4-8E81A0A593BF}"/>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BAD3E03-2E3B-440C-9105-6F9D33006D66}"/>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18896713"/>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1371997"/>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129114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013D-A80D-4455-B886-0C3448294C02}"/>
              </a:ext>
            </a:extLst>
          </p:cNvPr>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A99D3AB-20B9-4D90-8106-506F443682C8}"/>
              </a:ext>
            </a:extLst>
          </p:cNvPr>
          <p:cNvSpPr>
            <a:spLocks noGrp="1"/>
          </p:cNvSpPr>
          <p:nvPr>
            <p:ph sz="half" idx="1"/>
          </p:nvPr>
        </p:nvSpPr>
        <p:spPr>
          <a:xfrm>
            <a:off x="108585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5F9DF39-257F-4C10-A7B4-1AA1C66F28E9}"/>
              </a:ext>
            </a:extLst>
          </p:cNvPr>
          <p:cNvSpPr>
            <a:spLocks noGrp="1"/>
          </p:cNvSpPr>
          <p:nvPr>
            <p:ph sz="half" idx="2"/>
          </p:nvPr>
        </p:nvSpPr>
        <p:spPr>
          <a:xfrm>
            <a:off x="6366000" y="1790700"/>
            <a:ext cx="4740150" cy="397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0E57E5E-B324-4633-AB65-4A53498B9FAD}"/>
              </a:ext>
            </a:extLst>
          </p:cNvPr>
          <p:cNvSpPr>
            <a:spLocks noGrp="1"/>
          </p:cNvSpPr>
          <p:nvPr>
            <p:ph type="dt" sz="half" idx="10"/>
          </p:nvPr>
        </p:nvSpPr>
        <p:spPr>
          <a:xfrm>
            <a:off x="541338" y="6401999"/>
            <a:ext cx="2206625" cy="369332"/>
          </a:xfrm>
          <a:prstGeom prst="rect">
            <a:avLst/>
          </a:prstGeom>
        </p:spPr>
        <p:txBody>
          <a:bodyPr/>
          <a:lstStyle/>
          <a:p>
            <a:fld id="{64F0E216-BA48-4F04-AC4F-645AA0DD6AC6}" type="datetimeFigureOut">
              <a:rPr lang="en-US" smtClean="0"/>
              <a:t>11/17/2023</a:t>
            </a:fld>
            <a:endParaRPr lang="en-US"/>
          </a:p>
        </p:txBody>
      </p:sp>
      <p:sp>
        <p:nvSpPr>
          <p:cNvPr id="6" name="Footer Placeholder 5">
            <a:extLst>
              <a:ext uri="{FF2B5EF4-FFF2-40B4-BE49-F238E27FC236}">
                <a16:creationId xmlns:a16="http://schemas.microsoft.com/office/drawing/2014/main" id="{5B42A16D-8423-4C91-B839-F95380250FA3}"/>
              </a:ext>
            </a:extLst>
          </p:cNvPr>
          <p:cNvSpPr>
            <a:spLocks noGrp="1"/>
          </p:cNvSpPr>
          <p:nvPr>
            <p:ph type="ftr" sz="quarter" idx="11"/>
          </p:nvPr>
        </p:nvSpPr>
        <p:spPr>
          <a:xfrm>
            <a:off x="3308350" y="6401999"/>
            <a:ext cx="5575300" cy="369332"/>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3AD46B-C875-4F91-8991-4A4E5D768D92}"/>
              </a:ext>
            </a:extLst>
          </p:cNvPr>
          <p:cNvSpPr>
            <a:spLocks noGrp="1"/>
          </p:cNvSpPr>
          <p:nvPr>
            <p:ph type="sldNum" sz="quarter" idx="12"/>
          </p:nvPr>
        </p:nvSpPr>
        <p:spPr>
          <a:xfrm>
            <a:off x="9442800" y="6401999"/>
            <a:ext cx="2208212" cy="369332"/>
          </a:xfrm>
          <a:prstGeom prst="rect">
            <a:avLst/>
          </a:prstGeom>
        </p:spPr>
        <p:txBody>
          <a:bodyPr/>
          <a:lstStyle/>
          <a:p>
            <a:fld id="{D39607A7-8386-47DB-8578-DDEDD194E5D4}" type="slidenum">
              <a:rPr lang="en-US" smtClean="0"/>
              <a:t>‹#›</a:t>
            </a:fld>
            <a:endParaRPr lang="en-US"/>
          </a:p>
        </p:txBody>
      </p:sp>
    </p:spTree>
    <p:extLst>
      <p:ext uri="{BB962C8B-B14F-4D97-AF65-F5344CB8AC3E}">
        <p14:creationId xmlns:p14="http://schemas.microsoft.com/office/powerpoint/2010/main" val="175479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p:nvPr>
        </p:nvSpPr>
        <p:spPr>
          <a:xfrm>
            <a:off x="1333500" y="2924175"/>
            <a:ext cx="2895600" cy="2519363"/>
          </a:xfrm>
        </p:spPr>
        <p:txBody>
          <a:bodyPr>
            <a:normAutofit/>
          </a:bodyPr>
          <a:lstStyle>
            <a:lvl1pPr marL="0" indent="0">
              <a:lnSpc>
                <a:spcPct val="150000"/>
              </a:lnSpc>
              <a:buNone/>
              <a:defRPr sz="1400">
                <a:solidFill>
                  <a:schemeClr val="bg1"/>
                </a:solidFill>
              </a:defRPr>
            </a:lvl1pPr>
            <a:lvl2pPr marL="457200" indent="0">
              <a:lnSpc>
                <a:spcPct val="150000"/>
              </a:lnSpc>
              <a:buNone/>
              <a:defRPr sz="1400">
                <a:solidFill>
                  <a:schemeClr val="bg1"/>
                </a:solidFill>
              </a:defRPr>
            </a:lvl2pPr>
            <a:lvl3pPr marL="914400" indent="0">
              <a:lnSpc>
                <a:spcPct val="150000"/>
              </a:lnSpc>
              <a:buNone/>
              <a:defRPr sz="1400">
                <a:solidFill>
                  <a:schemeClr val="bg1"/>
                </a:solidFill>
              </a:defRPr>
            </a:lvl3pPr>
            <a:lvl4pPr marL="1371600" indent="0">
              <a:lnSpc>
                <a:spcPct val="150000"/>
              </a:lnSpc>
              <a:buNone/>
              <a:defRPr sz="1400">
                <a:solidFill>
                  <a:schemeClr val="bg1"/>
                </a:solidFill>
              </a:defRPr>
            </a:lvl4pPr>
            <a:lvl5pPr marL="1828800" indent="0">
              <a:lnSpc>
                <a:spcPct val="150000"/>
              </a:lnSpc>
              <a:buNone/>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1362075" y="3660774"/>
            <a:ext cx="5111750" cy="152558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11EBF9-6826-475B-8079-C11128991BAE}"/>
              </a:ext>
            </a:extLst>
          </p:cNvPr>
          <p:cNvSpPr>
            <a:spLocks noGrp="1"/>
          </p:cNvSpPr>
          <p:nvPr>
            <p:ph type="dt" sz="half" idx="10"/>
          </p:nvPr>
        </p:nvSpPr>
        <p:spPr>
          <a:xfrm>
            <a:off x="838200" y="6356350"/>
            <a:ext cx="1219200" cy="365125"/>
          </a:xfrm>
        </p:spPr>
        <p:txBody>
          <a:bodyPr/>
          <a:lstStyle>
            <a:lvl1pPr>
              <a:defRPr sz="900"/>
            </a:lvl1pPr>
          </a:lstStyle>
          <a:p>
            <a:r>
              <a:rPr lang="en-US"/>
              <a:t>20XX</a:t>
            </a:r>
          </a:p>
        </p:txBody>
      </p:sp>
      <p:sp>
        <p:nvSpPr>
          <p:cNvPr id="5" name="Footer Placeholder 4">
            <a:extLst>
              <a:ext uri="{FF2B5EF4-FFF2-40B4-BE49-F238E27FC236}">
                <a16:creationId xmlns:a16="http://schemas.microsoft.com/office/drawing/2014/main" id="{3FB726A3-DF54-47D2-8C3A-34FD43A19E8E}"/>
              </a:ext>
            </a:extLst>
          </p:cNvPr>
          <p:cNvSpPr>
            <a:spLocks noGrp="1"/>
          </p:cNvSpPr>
          <p:nvPr>
            <p:ph type="ftr" sz="quarter" idx="11"/>
          </p:nvPr>
        </p:nvSpPr>
        <p:spPr>
          <a:xfrm>
            <a:off x="2463800" y="6356350"/>
            <a:ext cx="3479800" cy="365125"/>
          </a:xfrm>
        </p:spPr>
        <p:txBody>
          <a:bodyPr/>
          <a:lstStyle>
            <a:lvl1pPr>
              <a:defRPr sz="900"/>
            </a:lvl1pPr>
          </a:lstStyle>
          <a:p>
            <a:r>
              <a:rPr lang="en-US"/>
              <a:t>PRESENTATION TITLE</a:t>
            </a:r>
          </a:p>
        </p:txBody>
      </p:sp>
      <p:sp>
        <p:nvSpPr>
          <p:cNvPr id="6" name="Slide Number Placeholder 5">
            <a:extLst>
              <a:ext uri="{FF2B5EF4-FFF2-40B4-BE49-F238E27FC236}">
                <a16:creationId xmlns:a16="http://schemas.microsoft.com/office/drawing/2014/main" id="{D0CD125A-4493-4967-9146-841D0EF3BC63}"/>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7" name="Group 6">
            <a:extLst>
              <a:ext uri="{FF2B5EF4-FFF2-40B4-BE49-F238E27FC236}">
                <a16:creationId xmlns:a16="http://schemas.microsoft.com/office/drawing/2014/main" id="{D7A1CF8B-3479-49A3-A30E-2F2ECE962075}"/>
              </a:ext>
            </a:extLst>
          </p:cNvPr>
          <p:cNvGrpSpPr/>
          <p:nvPr userDrawn="1"/>
        </p:nvGrpSpPr>
        <p:grpSpPr>
          <a:xfrm>
            <a:off x="6953250" y="-25401"/>
            <a:ext cx="5238750" cy="6902451"/>
            <a:chOff x="6953250" y="-25401"/>
            <a:chExt cx="5238750" cy="6902451"/>
          </a:xfrm>
        </p:grpSpPr>
        <p:cxnSp>
          <p:nvCxnSpPr>
            <p:cNvPr id="14" name="Straight Connector 13">
              <a:extLst>
                <a:ext uri="{FF2B5EF4-FFF2-40B4-BE49-F238E27FC236}">
                  <a16:creationId xmlns:a16="http://schemas.microsoft.com/office/drawing/2014/main" id="{49FBD260-5143-4B12-B9F8-33E48D548909}"/>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87F08D6-2CA7-4A5A-BE34-07113DCA535D}"/>
                </a:ext>
              </a:extLst>
            </p:cNvPr>
            <p:cNvCxnSpPr/>
            <p:nvPr userDrawn="1"/>
          </p:nvCxnSpPr>
          <p:spPr>
            <a:xfrm flipH="1">
              <a:off x="6953250" y="-25401"/>
              <a:ext cx="3790950" cy="6902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49735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Brea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148840"/>
            <a:ext cx="4179570" cy="1715531"/>
          </a:xfrm>
        </p:spPr>
        <p:txBody>
          <a:bodyPr anchor="b">
            <a:noAutofit/>
          </a:bodyPr>
          <a:lstStyle>
            <a:lvl1pPr algn="l">
              <a:defRPr sz="3600" spc="150" baseline="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6991350" y="3962003"/>
            <a:ext cx="4179570" cy="365125"/>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Graphic 4">
            <a:extLst>
              <a:ext uri="{FF2B5EF4-FFF2-40B4-BE49-F238E27FC236}">
                <a16:creationId xmlns:a16="http://schemas.microsoft.com/office/drawing/2014/main" id="{F05D2CCB-CCFC-4A8A-ADA9-C1E4D13B968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2699512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
        <p:nvSpPr>
          <p:cNvPr id="7" name="Chart Placeholder 6">
            <a:extLst>
              <a:ext uri="{FF2B5EF4-FFF2-40B4-BE49-F238E27FC236}">
                <a16:creationId xmlns:a16="http://schemas.microsoft.com/office/drawing/2014/main" id="{08AF2DB4-A973-4307-B59C-6058A138835C}"/>
              </a:ext>
            </a:extLst>
          </p:cNvPr>
          <p:cNvSpPr>
            <a:spLocks noGrp="1"/>
          </p:cNvSpPr>
          <p:nvPr>
            <p:ph type="chart" sz="quarter" idx="13"/>
          </p:nvPr>
        </p:nvSpPr>
        <p:spPr>
          <a:xfrm>
            <a:off x="838200" y="2111608"/>
            <a:ext cx="10515600" cy="3744912"/>
          </a:xfrm>
        </p:spPr>
        <p:txBody>
          <a:bodyPr/>
          <a:lstStyle/>
          <a:p>
            <a:r>
              <a:rPr lang="en-US"/>
              <a:t>Click icon to add chart</a:t>
            </a:r>
          </a:p>
        </p:txBody>
      </p:sp>
    </p:spTree>
    <p:extLst>
      <p:ext uri="{BB962C8B-B14F-4D97-AF65-F5344CB8AC3E}">
        <p14:creationId xmlns:p14="http://schemas.microsoft.com/office/powerpoint/2010/main" val="148527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744913"/>
          </a:xfrm>
        </p:spPr>
        <p:txBody>
          <a:bodyPr/>
          <a:lstStyle/>
          <a:p>
            <a:r>
              <a:rPr lang="en-US"/>
              <a:t>Click icon to add table</a:t>
            </a:r>
          </a:p>
        </p:txBody>
      </p:sp>
      <p:sp>
        <p:nvSpPr>
          <p:cNvPr id="3" name="Date Placeholder 2">
            <a:extLst>
              <a:ext uri="{FF2B5EF4-FFF2-40B4-BE49-F238E27FC236}">
                <a16:creationId xmlns:a16="http://schemas.microsoft.com/office/drawing/2014/main" id="{7E085D26-FA83-4414-959E-98936A772670}"/>
              </a:ext>
            </a:extLst>
          </p:cNvPr>
          <p:cNvSpPr>
            <a:spLocks noGrp="1"/>
          </p:cNvSpPr>
          <p:nvPr>
            <p:ph type="dt" sz="half" idx="10"/>
          </p:nvPr>
        </p:nvSpPr>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1FB52E93-DE4C-4341-8D83-F0230E38B1A1}"/>
              </a:ext>
            </a:extLst>
          </p:cNvPr>
          <p:cNvSpPr>
            <a:spLocks noGrp="1"/>
          </p:cNvSpPr>
          <p:nvPr>
            <p:ph type="ftr" sz="quarter" idx="11"/>
          </p:nvPr>
        </p:nvSpPr>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rm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b">
            <a:norm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a:p>
        </p:txBody>
      </p:sp>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065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lide 4 Peop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487181" y="2886074"/>
            <a:ext cx="1845511" cy="1845511"/>
          </a:xfrm>
          <a:solidFill>
            <a:schemeClr val="bg1">
              <a:lumMod val="95000"/>
            </a:schemeClr>
          </a:solidFill>
        </p:spPr>
        <p:txBody>
          <a:body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28568"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3836914" y="2886074"/>
            <a:ext cx="1845511" cy="1845511"/>
          </a:xfrm>
          <a:solidFill>
            <a:schemeClr val="bg1">
              <a:lumMod val="95000"/>
            </a:schemeClr>
          </a:solidFill>
        </p:spPr>
        <p:txBody>
          <a:body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578300" y="5084524"/>
            <a:ext cx="233081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8" name="Picture Placeholder 10">
            <a:extLst>
              <a:ext uri="{FF2B5EF4-FFF2-40B4-BE49-F238E27FC236}">
                <a16:creationId xmlns:a16="http://schemas.microsoft.com/office/drawing/2014/main" id="{4EBC7D6F-397D-4C5A-AA62-F683F88531A2}"/>
              </a:ext>
            </a:extLst>
          </p:cNvPr>
          <p:cNvSpPr>
            <a:spLocks noGrp="1"/>
          </p:cNvSpPr>
          <p:nvPr>
            <p:ph type="pic" sz="quarter" idx="16"/>
          </p:nvPr>
        </p:nvSpPr>
        <p:spPr>
          <a:xfrm>
            <a:off x="6327578" y="2886074"/>
            <a:ext cx="1845511" cy="1845511"/>
          </a:xfrm>
          <a:solidFill>
            <a:schemeClr val="bg1">
              <a:lumMod val="95000"/>
            </a:schemeClr>
          </a:solidFill>
        </p:spPr>
        <p:txBody>
          <a:bodyPr/>
          <a:lstStyle/>
          <a:p>
            <a:pPr lvl="1"/>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068964" y="5084524"/>
            <a:ext cx="2317707"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8747458" y="2886074"/>
            <a:ext cx="1845511" cy="1845511"/>
          </a:xfrm>
          <a:solidFill>
            <a:schemeClr val="bg1">
              <a:lumMod val="95000"/>
            </a:schemeClr>
          </a:solidFill>
        </p:spPr>
        <p:txBody>
          <a:body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488845" y="5084524"/>
            <a:ext cx="2317706" cy="343061"/>
          </a:xfrm>
        </p:spPr>
        <p:txBody>
          <a:bodyPr anchor="ctr">
            <a:noAutofit/>
          </a:bodyPr>
          <a:lstStyle>
            <a:lvl1pPr marL="0" indent="0" algn="ctr">
              <a:buNone/>
              <a:defRPr lang="en-US" sz="140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anchor="t">
            <a:noAutofit/>
          </a:bodyPr>
          <a:lstStyle>
            <a:lvl1pPr marL="0" indent="0" algn="ctr">
              <a:buNone/>
              <a:defRPr lang="en-US" sz="1000" kern="1200" spc="150" baseline="0" dirty="0" smtClean="0">
                <a:solidFill>
                  <a:schemeClr val="tx1"/>
                </a:solidFill>
                <a:latin typeface="+mn-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a:p>
        </p:txBody>
      </p:sp>
      <p:grpSp>
        <p:nvGrpSpPr>
          <p:cNvPr id="4" name="Group 3">
            <a:extLst>
              <a:ext uri="{FF2B5EF4-FFF2-40B4-BE49-F238E27FC236}">
                <a16:creationId xmlns:a16="http://schemas.microsoft.com/office/drawing/2014/main" id="{73C911F2-9041-416A-B83C-F23B354E063B}"/>
              </a:ext>
              <a:ext uri="{C183D7F6-B498-43B3-948B-1728B52AA6E4}">
                <adec:decorative xmlns:adec="http://schemas.microsoft.com/office/drawing/2017/decorative" val="1"/>
              </a:ext>
            </a:extLst>
          </p:cNvPr>
          <p:cNvGrpSpPr/>
          <p:nvPr userDrawn="1"/>
        </p:nvGrpSpPr>
        <p:grpSpPr>
          <a:xfrm>
            <a:off x="7334250" y="0"/>
            <a:ext cx="4857750" cy="1724025"/>
            <a:chOff x="7334250" y="0"/>
            <a:chExt cx="4857750" cy="1724025"/>
          </a:xfrm>
        </p:grpSpPr>
        <p:cxnSp>
          <p:nvCxnSpPr>
            <p:cNvPr id="10" name="Straight Connector 9">
              <a:extLst>
                <a:ext uri="{FF2B5EF4-FFF2-40B4-BE49-F238E27FC236}">
                  <a16:creationId xmlns:a16="http://schemas.microsoft.com/office/drawing/2014/main" id="{4E4B72DA-52CB-4D39-A342-8857B4D959B2}"/>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1D9BCDA-DFB7-41A4-A7C7-CEE86CEDCBE5}"/>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1227852"/>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8 Peopl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7AAB93-862D-455E-9E73-3D0DAEFDEDB4}"/>
              </a:ext>
              <a:ext uri="{C183D7F6-B498-43B3-948B-1728B52AA6E4}">
                <adec:decorative xmlns:adec="http://schemas.microsoft.com/office/drawing/2017/decorative" val="1"/>
              </a:ext>
            </a:extLst>
          </p:cNvPr>
          <p:cNvGrpSpPr/>
          <p:nvPr userDrawn="1"/>
        </p:nvGrpSpPr>
        <p:grpSpPr>
          <a:xfrm>
            <a:off x="0" y="473953"/>
            <a:ext cx="12192000" cy="5621336"/>
            <a:chOff x="0" y="473953"/>
            <a:chExt cx="12192000" cy="5621336"/>
          </a:xfrm>
        </p:grpSpPr>
        <p:pic>
          <p:nvPicPr>
            <p:cNvPr id="13" name="Graphic 12">
              <a:extLst>
                <a:ext uri="{FF2B5EF4-FFF2-40B4-BE49-F238E27FC236}">
                  <a16:creationId xmlns:a16="http://schemas.microsoft.com/office/drawing/2014/main" id="{B0DFD584-E5CF-41EF-B51E-679CE22DDF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Graphic 13">
              <a:extLst>
                <a:ext uri="{FF2B5EF4-FFF2-40B4-BE49-F238E27FC236}">
                  <a16:creationId xmlns:a16="http://schemas.microsoft.com/office/drawing/2014/main" id="{E5C02DDF-25A6-42C7-9525-F279CE2095C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grpSp>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a:normAutofit/>
          </a:bodyPr>
          <a:lstStyle>
            <a:lvl1pPr algn="ctr">
              <a:defRPr lang="en-US" sz="2800" kern="1200" spc="150" baseline="0" dirty="0">
                <a:solidFill>
                  <a:schemeClr val="tx1"/>
                </a:solidFill>
                <a:latin typeface="+mj-lt"/>
                <a:ea typeface="+mj-ea"/>
                <a:cs typeface="+mj-cs"/>
              </a:defRPr>
            </a:lvl1pPr>
          </a:lstStyle>
          <a:p>
            <a:r>
              <a:rPr lang="en-US"/>
              <a:t>CLICK TO EDIT MASTER TITLE STYLE</a:t>
            </a:r>
          </a:p>
        </p:txBody>
      </p:sp>
      <p:sp>
        <p:nvSpPr>
          <p:cNvPr id="11" name="Picture Placeholder 10">
            <a:extLst>
              <a:ext uri="{FF2B5EF4-FFF2-40B4-BE49-F238E27FC236}">
                <a16:creationId xmlns:a16="http://schemas.microsoft.com/office/drawing/2014/main" id="{B0BDE76A-30A6-4268-9656-28A484C3DCC9}"/>
              </a:ext>
            </a:extLst>
          </p:cNvPr>
          <p:cNvSpPr>
            <a:spLocks noGrp="1"/>
          </p:cNvSpPr>
          <p:nvPr>
            <p:ph type="pic" sz="quarter" idx="14"/>
          </p:nvPr>
        </p:nvSpPr>
        <p:spPr>
          <a:xfrm>
            <a:off x="1877176" y="2428875"/>
            <a:ext cx="1066800" cy="1066800"/>
          </a:xfrm>
          <a:solidFill>
            <a:schemeClr val="tx1"/>
          </a:solidFill>
        </p:spPr>
        <p:txBody>
          <a:bodyPr>
            <a:normAutofit/>
          </a:bodyPr>
          <a:lstStyle>
            <a:lvl1pPr marL="0" indent="0" algn="l">
              <a:lnSpc>
                <a:spcPct val="100000"/>
              </a:lnSpc>
              <a:buFont typeface="Arial" panose="020B0604020202020204" pitchFamily="34" charset="0"/>
              <a:buNone/>
              <a:defRPr sz="900">
                <a:solidFill>
                  <a:sysClr val="windowText" lastClr="000000"/>
                </a:solidFill>
              </a:defRPr>
            </a:lvl1pPr>
          </a:lstStyle>
          <a:p>
            <a:r>
              <a:rPr lang="en-US"/>
              <a:t>Click icon to add picture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6" name="Text Placeholder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500168"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7" name="Picture Placeholder 10">
            <a:extLst>
              <a:ext uri="{FF2B5EF4-FFF2-40B4-BE49-F238E27FC236}">
                <a16:creationId xmlns:a16="http://schemas.microsoft.com/office/drawing/2014/main" id="{C4CA5C9C-91D5-44B1-A82A-A49732B4691A}"/>
              </a:ext>
            </a:extLst>
          </p:cNvPr>
          <p:cNvSpPr>
            <a:spLocks noGrp="1"/>
          </p:cNvSpPr>
          <p:nvPr>
            <p:ph type="pic" sz="quarter" idx="15"/>
          </p:nvPr>
        </p:nvSpPr>
        <p:spPr>
          <a:xfrm>
            <a:off x="4226270"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3" name="Text Placeholder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7" name="Text Placeholder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49262" y="3809747"/>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2" name="Picture Placeholder 10">
            <a:extLst>
              <a:ext uri="{FF2B5EF4-FFF2-40B4-BE49-F238E27FC236}">
                <a16:creationId xmlns:a16="http://schemas.microsoft.com/office/drawing/2014/main" id="{1938DB4D-239F-4E8E-8802-0470B0131189}"/>
              </a:ext>
            </a:extLst>
          </p:cNvPr>
          <p:cNvSpPr>
            <a:spLocks noGrp="1"/>
          </p:cNvSpPr>
          <p:nvPr>
            <p:ph type="pic" sz="quarter" idx="37"/>
          </p:nvPr>
        </p:nvSpPr>
        <p:spPr>
          <a:xfrm>
            <a:off x="665558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4" name="Text Placeholder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98355" y="3654378"/>
            <a:ext cx="2105135"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8" name="Text Placeholder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095999" y="3809747"/>
            <a:ext cx="2299855"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19" name="Picture Placeholder 10">
            <a:extLst>
              <a:ext uri="{FF2B5EF4-FFF2-40B4-BE49-F238E27FC236}">
                <a16:creationId xmlns:a16="http://schemas.microsoft.com/office/drawing/2014/main" id="{92E6B581-A522-4758-A9A4-8B9C7B860CF2}"/>
              </a:ext>
            </a:extLst>
          </p:cNvPr>
          <p:cNvSpPr>
            <a:spLocks noGrp="1"/>
          </p:cNvSpPr>
          <p:nvPr>
            <p:ph type="pic" sz="quarter" idx="17"/>
          </p:nvPr>
        </p:nvSpPr>
        <p:spPr>
          <a:xfrm>
            <a:off x="9136814" y="2428875"/>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25" name="Text Placeholder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29" name="Text Placeholder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4480" y="3809747"/>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5" name="Picture Placeholder 10">
            <a:extLst>
              <a:ext uri="{FF2B5EF4-FFF2-40B4-BE49-F238E27FC236}">
                <a16:creationId xmlns:a16="http://schemas.microsoft.com/office/drawing/2014/main" id="{1EBAEB1D-A7F9-4F90-B642-4277D3802BAB}"/>
              </a:ext>
            </a:extLst>
          </p:cNvPr>
          <p:cNvSpPr>
            <a:spLocks noGrp="1"/>
          </p:cNvSpPr>
          <p:nvPr>
            <p:ph type="pic" sz="quarter" idx="26"/>
          </p:nvPr>
        </p:nvSpPr>
        <p:spPr>
          <a:xfrm>
            <a:off x="1877176"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4" name="Text Placeholder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2" name="Text Placeholder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500168"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6" name="Picture Placeholder 10">
            <a:extLst>
              <a:ext uri="{FF2B5EF4-FFF2-40B4-BE49-F238E27FC236}">
                <a16:creationId xmlns:a16="http://schemas.microsoft.com/office/drawing/2014/main" id="{9461A69E-14C8-4325-89AF-D4257C1C05BA}"/>
              </a:ext>
            </a:extLst>
          </p:cNvPr>
          <p:cNvSpPr>
            <a:spLocks noGrp="1"/>
          </p:cNvSpPr>
          <p:nvPr>
            <p:ph type="pic" sz="quarter" idx="27"/>
          </p:nvPr>
        </p:nvSpPr>
        <p:spPr>
          <a:xfrm>
            <a:off x="4226270"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59" name="Text Placeholder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3" name="Text Placeholder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849262" y="5668583"/>
            <a:ext cx="1828800"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33" name="Picture Placeholder 10">
            <a:extLst>
              <a:ext uri="{FF2B5EF4-FFF2-40B4-BE49-F238E27FC236}">
                <a16:creationId xmlns:a16="http://schemas.microsoft.com/office/drawing/2014/main" id="{E029C5CA-EDDA-4BF9-9051-8B09E98EE1E2}"/>
              </a:ext>
            </a:extLst>
          </p:cNvPr>
          <p:cNvSpPr>
            <a:spLocks noGrp="1"/>
          </p:cNvSpPr>
          <p:nvPr>
            <p:ph type="pic" sz="quarter" idx="38"/>
          </p:nvPr>
        </p:nvSpPr>
        <p:spPr>
          <a:xfrm>
            <a:off x="665558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0" name="Text Placeholder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4" name="Text Placeholder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339926" y="5668583"/>
            <a:ext cx="1813474"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58" name="Picture Placeholder 10">
            <a:extLst>
              <a:ext uri="{FF2B5EF4-FFF2-40B4-BE49-F238E27FC236}">
                <a16:creationId xmlns:a16="http://schemas.microsoft.com/office/drawing/2014/main" id="{622ED9F4-EB9B-4588-8501-BFECB846EE73}"/>
              </a:ext>
            </a:extLst>
          </p:cNvPr>
          <p:cNvSpPr>
            <a:spLocks noGrp="1"/>
          </p:cNvSpPr>
          <p:nvPr>
            <p:ph type="pic" sz="quarter" idx="29"/>
          </p:nvPr>
        </p:nvSpPr>
        <p:spPr>
          <a:xfrm>
            <a:off x="9136814" y="4287711"/>
            <a:ext cx="1066800" cy="1066800"/>
          </a:xfrm>
          <a:solidFill>
            <a:schemeClr val="tx1"/>
          </a:solidFill>
        </p:spPr>
        <p:txBody>
          <a:bodyPr>
            <a:normAutofit/>
          </a:bodyPr>
          <a:lstStyle>
            <a:lvl1pPr marL="0" indent="0" algn="l">
              <a:lnSpc>
                <a:spcPct val="100000"/>
              </a:lnSpc>
              <a:buNone/>
              <a:defRPr sz="900">
                <a:solidFill>
                  <a:sysClr val="windowText" lastClr="000000"/>
                </a:solidFill>
              </a:defRPr>
            </a:lvl1pPr>
          </a:lstStyle>
          <a:p>
            <a:r>
              <a:rPr lang="en-US"/>
              <a:t>Click icon to add picture</a:t>
            </a:r>
          </a:p>
        </p:txBody>
      </p:sp>
      <p:sp>
        <p:nvSpPr>
          <p:cNvPr id="61" name="Text Placeholder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anchor="t">
            <a:noAutofit/>
          </a:bodyPr>
          <a:lstStyle>
            <a:lvl1pPr marL="0" indent="0" algn="ctr">
              <a:buNone/>
              <a:defRPr lang="en-US" sz="1050" kern="1200" spc="1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65" name="Text Placeholder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744480" y="5668583"/>
            <a:ext cx="1844126" cy="343061"/>
          </a:xfrm>
        </p:spPr>
        <p:txBody>
          <a:bodyPr anchor="ctr">
            <a:noAutofit/>
          </a:bodyPr>
          <a:lstStyle>
            <a:lvl1pPr marL="0" indent="0" algn="ctr">
              <a:buNone/>
              <a:defRPr lang="en-US" sz="900" kern="1200" spc="150" baseline="0" dirty="0" smtClean="0">
                <a:solidFill>
                  <a:schemeClr val="accent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a:t>
            </a:r>
          </a:p>
        </p:txBody>
      </p:sp>
      <p:sp>
        <p:nvSpPr>
          <p:cNvPr id="7" name="Date Placeholder 6">
            <a:extLst>
              <a:ext uri="{FF2B5EF4-FFF2-40B4-BE49-F238E27FC236}">
                <a16:creationId xmlns:a16="http://schemas.microsoft.com/office/drawing/2014/main" id="{F255C16C-AA88-4BBF-8040-11ECFED618E0}"/>
              </a:ext>
            </a:extLst>
          </p:cNvPr>
          <p:cNvSpPr>
            <a:spLocks noGrp="1"/>
          </p:cNvSpPr>
          <p:nvPr>
            <p:ph type="dt" sz="half" idx="10"/>
          </p:nvPr>
        </p:nvSpPr>
        <p:spPr/>
        <p:txBody>
          <a:bodyPr/>
          <a:lstStyle>
            <a:lvl1pPr>
              <a:defRPr sz="900">
                <a:solidFill>
                  <a:srgbClr val="898989"/>
                </a:solidFill>
              </a:defRPr>
            </a:lvl1pPr>
          </a:lstStyle>
          <a:p>
            <a:r>
              <a:rPr lang="en-US"/>
              <a:t>20XX</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p:txBody>
          <a:bodyPr/>
          <a:lstStyle>
            <a:lvl1pPr>
              <a:defRPr sz="900">
                <a:solidFill>
                  <a:srgbClr val="898989"/>
                </a:solidFill>
              </a:defRPr>
            </a:lvl1pPr>
          </a:lstStyle>
          <a:p>
            <a:r>
              <a:rPr lang="en-US"/>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solidFill>
                  <a:srgbClr val="898989"/>
                </a:solidFill>
              </a:defRPr>
            </a:lvl1pPr>
          </a:lstStyle>
          <a:p>
            <a:fld id="{A49DFD55-3C28-40EF-9E31-A92D2E4017FF}" type="slidenum">
              <a:rPr lang="en-US" smtClean="0"/>
              <a:pPr/>
              <a:t>‹#›</a:t>
            </a:fld>
            <a:endParaRPr lang="en-US"/>
          </a:p>
        </p:txBody>
      </p:sp>
    </p:spTree>
    <p:extLst>
      <p:ext uri="{BB962C8B-B14F-4D97-AF65-F5344CB8AC3E}">
        <p14:creationId xmlns:p14="http://schemas.microsoft.com/office/powerpoint/2010/main" val="28571206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20XX</a:t>
            </a:r>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6" r:id="rId5"/>
    <p:sldLayoutId id="2147483667" r:id="rId6"/>
    <p:sldLayoutId id="2147483654" r:id="rId7"/>
    <p:sldLayoutId id="2147483663" r:id="rId8"/>
    <p:sldLayoutId id="2147483662" r:id="rId9"/>
    <p:sldLayoutId id="2147483668" r:id="rId10"/>
    <p:sldLayoutId id="2147483652" r:id="rId11"/>
    <p:sldLayoutId id="2147483653" r:id="rId12"/>
    <p:sldLayoutId id="2147483660" r:id="rId13"/>
    <p:sldLayoutId id="2147483664" r:id="rId14"/>
    <p:sldLayoutId id="2147483665" r:id="rId15"/>
    <p:sldLayoutId id="2147483669" r:id="rId16"/>
  </p:sldLayoutIdLst>
  <p:hf hdr="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0.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svg"/><Relationship Id="rId7" Type="http://schemas.openxmlformats.org/officeDocument/2006/relationships/image" Target="../media/image24.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esa.edu.au/docs/default-source/default-document-library/ai-in-australian-education-snapshot---principles-policy-and-practice_august-2023.pdf" TargetMode="External"/><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3.xml"/><Relationship Id="rId1" Type="http://schemas.openxmlformats.org/officeDocument/2006/relationships/video" Target="https://player.vimeo.com/video/230426221?app_id=12296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18.svg"/></Relationships>
</file>

<file path=ppt/slides/_rels/slide2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7.png"/><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75451-6A4B-484B-9ED1-353CCE25B0F4}"/>
              </a:ext>
            </a:extLst>
          </p:cNvPr>
          <p:cNvSpPr>
            <a:spLocks noGrp="1"/>
          </p:cNvSpPr>
          <p:nvPr>
            <p:ph type="ctrTitle"/>
          </p:nvPr>
        </p:nvSpPr>
        <p:spPr>
          <a:xfrm>
            <a:off x="6416040" y="4434840"/>
            <a:ext cx="4941771" cy="1122202"/>
          </a:xfrm>
        </p:spPr>
        <p:txBody>
          <a:bodyPr/>
          <a:lstStyle/>
          <a:p>
            <a:r>
              <a:rPr lang="en-US" dirty="0"/>
              <a:t>Responding to AI </a:t>
            </a:r>
            <a:br>
              <a:rPr lang="en-US" dirty="0"/>
            </a:br>
            <a:r>
              <a:rPr lang="en-US" dirty="0"/>
              <a:t>at Nossal HS</a:t>
            </a:r>
          </a:p>
        </p:txBody>
      </p:sp>
      <p:sp>
        <p:nvSpPr>
          <p:cNvPr id="3" name="Subtitle 2">
            <a:extLst>
              <a:ext uri="{FF2B5EF4-FFF2-40B4-BE49-F238E27FC236}">
                <a16:creationId xmlns:a16="http://schemas.microsoft.com/office/drawing/2014/main" id="{0236A1B4-B8D1-4A72-8E20-0703F54BF1FE}"/>
              </a:ext>
            </a:extLst>
          </p:cNvPr>
          <p:cNvSpPr>
            <a:spLocks noGrp="1"/>
          </p:cNvSpPr>
          <p:nvPr>
            <p:ph type="subTitle" idx="1"/>
          </p:nvPr>
        </p:nvSpPr>
        <p:spPr>
          <a:xfrm>
            <a:off x="6416041" y="5586890"/>
            <a:ext cx="4941770" cy="396660"/>
          </a:xfrm>
        </p:spPr>
        <p:txBody>
          <a:bodyPr>
            <a:normAutofit/>
          </a:bodyPr>
          <a:lstStyle/>
          <a:p>
            <a:r>
              <a:rPr lang="en-US"/>
              <a:t>Tracey Mackin &amp; Stuart Fankhauser</a:t>
            </a:r>
          </a:p>
        </p:txBody>
      </p:sp>
      <p:pic>
        <p:nvPicPr>
          <p:cNvPr id="5" name="Graphic 4">
            <a:extLst>
              <a:ext uri="{FF2B5EF4-FFF2-40B4-BE49-F238E27FC236}">
                <a16:creationId xmlns:a16="http://schemas.microsoft.com/office/drawing/2014/main" id="{C8894E25-0C56-8FCB-B506-F7394F2800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258605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AF77E44-D4F2-8E61-F1CA-FD3787F92271}"/>
              </a:ext>
            </a:extLst>
          </p:cNvPr>
          <p:cNvPicPr>
            <a:picLocks noChangeAspect="1"/>
          </p:cNvPicPr>
          <p:nvPr/>
        </p:nvPicPr>
        <p:blipFill>
          <a:blip r:embed="rId2"/>
          <a:stretch>
            <a:fillRect/>
          </a:stretch>
        </p:blipFill>
        <p:spPr>
          <a:xfrm>
            <a:off x="1031997" y="3441678"/>
            <a:ext cx="11160003" cy="1090203"/>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129851" cy="1204912"/>
          </a:xfrm>
        </p:spPr>
        <p:txBody>
          <a:bodyPr tIns="0" anchor="t">
            <a:noAutofit/>
          </a:bodyPr>
          <a:lstStyle/>
          <a:p>
            <a:r>
              <a:rPr lang="en-US" sz="6000" dirty="0"/>
              <a:t>Policy Updates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5999" y="1800000"/>
            <a:ext cx="7510725" cy="3962625"/>
          </a:xfrm>
        </p:spPr>
        <p:txBody>
          <a:bodyPr>
            <a:normAutofit/>
          </a:bodyPr>
          <a:lstStyle/>
          <a:p>
            <a:pPr marL="285750" indent="-285750">
              <a:buFont typeface="Arial" panose="020B0604020202020204" pitchFamily="34" charset="0"/>
              <a:buChar char="•"/>
            </a:pPr>
            <a:r>
              <a:rPr lang="en-US" sz="2600" dirty="0"/>
              <a:t>Acceptable Use Policies</a:t>
            </a:r>
          </a:p>
          <a:p>
            <a:pPr marL="285750" indent="-285750">
              <a:buFont typeface="Arial" panose="020B0604020202020204" pitchFamily="34" charset="0"/>
              <a:buChar char="•"/>
            </a:pPr>
            <a:endParaRPr lang="en-US" sz="3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10</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0350" y="0"/>
            <a:ext cx="1771650" cy="1257300"/>
          </a:xfrm>
          <a:prstGeom prst="rect">
            <a:avLst/>
          </a:prstGeom>
        </p:spPr>
      </p:pic>
      <p:pic>
        <p:nvPicPr>
          <p:cNvPr id="9" name="Picture 8">
            <a:extLst>
              <a:ext uri="{FF2B5EF4-FFF2-40B4-BE49-F238E27FC236}">
                <a16:creationId xmlns:a16="http://schemas.microsoft.com/office/drawing/2014/main" id="{020194D8-7EAD-CB01-A89C-6DBDB9DF4872}"/>
              </a:ext>
            </a:extLst>
          </p:cNvPr>
          <p:cNvPicPr>
            <a:picLocks noChangeAspect="1"/>
          </p:cNvPicPr>
          <p:nvPr/>
        </p:nvPicPr>
        <p:blipFill rotWithShape="1">
          <a:blip r:embed="rId5"/>
          <a:srcRect r="1110"/>
          <a:stretch/>
        </p:blipFill>
        <p:spPr>
          <a:xfrm>
            <a:off x="1031997" y="2268070"/>
            <a:ext cx="4781759" cy="898003"/>
          </a:xfrm>
          <a:prstGeom prst="rect">
            <a:avLst/>
          </a:prstGeom>
        </p:spPr>
      </p:pic>
      <p:pic>
        <p:nvPicPr>
          <p:cNvPr id="13" name="Picture 12">
            <a:extLst>
              <a:ext uri="{FF2B5EF4-FFF2-40B4-BE49-F238E27FC236}">
                <a16:creationId xmlns:a16="http://schemas.microsoft.com/office/drawing/2014/main" id="{5DA56F0B-C968-E69F-8623-530F6C200158}"/>
              </a:ext>
            </a:extLst>
          </p:cNvPr>
          <p:cNvPicPr>
            <a:picLocks noChangeAspect="1"/>
          </p:cNvPicPr>
          <p:nvPr/>
        </p:nvPicPr>
        <p:blipFill>
          <a:blip r:embed="rId6"/>
          <a:stretch>
            <a:fillRect/>
          </a:stretch>
        </p:blipFill>
        <p:spPr>
          <a:xfrm>
            <a:off x="1095374" y="4111225"/>
            <a:ext cx="4772026" cy="288218"/>
          </a:xfrm>
          <a:prstGeom prst="rect">
            <a:avLst/>
          </a:prstGeom>
        </p:spPr>
      </p:pic>
      <p:pic>
        <p:nvPicPr>
          <p:cNvPr id="15" name="Picture 14">
            <a:extLst>
              <a:ext uri="{FF2B5EF4-FFF2-40B4-BE49-F238E27FC236}">
                <a16:creationId xmlns:a16="http://schemas.microsoft.com/office/drawing/2014/main" id="{1F84C918-4708-1C15-4E11-714E1019159D}"/>
              </a:ext>
            </a:extLst>
          </p:cNvPr>
          <p:cNvPicPr>
            <a:picLocks noChangeAspect="1"/>
          </p:cNvPicPr>
          <p:nvPr/>
        </p:nvPicPr>
        <p:blipFill>
          <a:blip r:embed="rId7"/>
          <a:stretch>
            <a:fillRect/>
          </a:stretch>
        </p:blipFill>
        <p:spPr>
          <a:xfrm>
            <a:off x="1041730" y="4431927"/>
            <a:ext cx="4772026" cy="178165"/>
          </a:xfrm>
          <a:prstGeom prst="rect">
            <a:avLst/>
          </a:prstGeom>
        </p:spPr>
      </p:pic>
      <p:pic>
        <p:nvPicPr>
          <p:cNvPr id="17" name="Picture 16">
            <a:extLst>
              <a:ext uri="{FF2B5EF4-FFF2-40B4-BE49-F238E27FC236}">
                <a16:creationId xmlns:a16="http://schemas.microsoft.com/office/drawing/2014/main" id="{D70E8720-AB42-1970-6D30-0EB472DFBC04}"/>
              </a:ext>
            </a:extLst>
          </p:cNvPr>
          <p:cNvPicPr>
            <a:picLocks noChangeAspect="1"/>
          </p:cNvPicPr>
          <p:nvPr/>
        </p:nvPicPr>
        <p:blipFill>
          <a:blip r:embed="rId8"/>
          <a:stretch>
            <a:fillRect/>
          </a:stretch>
        </p:blipFill>
        <p:spPr>
          <a:xfrm>
            <a:off x="1010041" y="4717124"/>
            <a:ext cx="4857359" cy="1614470"/>
          </a:xfrm>
          <a:prstGeom prst="rect">
            <a:avLst/>
          </a:prstGeom>
        </p:spPr>
      </p:pic>
      <p:pic>
        <p:nvPicPr>
          <p:cNvPr id="10" name="Picture 9">
            <a:extLst>
              <a:ext uri="{FF2B5EF4-FFF2-40B4-BE49-F238E27FC236}">
                <a16:creationId xmlns:a16="http://schemas.microsoft.com/office/drawing/2014/main" id="{129F0C5F-5B53-C431-43CF-8A48BAD99167}"/>
              </a:ext>
            </a:extLst>
          </p:cNvPr>
          <p:cNvPicPr>
            <a:picLocks noChangeAspect="1"/>
          </p:cNvPicPr>
          <p:nvPr/>
        </p:nvPicPr>
        <p:blipFill>
          <a:blip r:embed="rId2"/>
          <a:stretch>
            <a:fillRect/>
          </a:stretch>
        </p:blipFill>
        <p:spPr>
          <a:xfrm>
            <a:off x="1031997" y="3441678"/>
            <a:ext cx="4835403" cy="472363"/>
          </a:xfrm>
          <a:prstGeom prst="rect">
            <a:avLst/>
          </a:prstGeom>
        </p:spPr>
      </p:pic>
    </p:spTree>
    <p:extLst>
      <p:ext uri="{BB962C8B-B14F-4D97-AF65-F5344CB8AC3E}">
        <p14:creationId xmlns:p14="http://schemas.microsoft.com/office/powerpoint/2010/main" val="95225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5"/>
                                        </p:tgtEl>
                                      </p:cBhvr>
                                    </p:animEffect>
                                    <p:set>
                                      <p:cBhvr>
                                        <p:cTn id="15" dur="1" fill="hold">
                                          <p:stCondLst>
                                            <p:cond delay="499"/>
                                          </p:stCondLst>
                                        </p:cTn>
                                        <p:tgtEl>
                                          <p:spTgt spid="1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7"/>
                                        </p:tgtEl>
                                      </p:cBhvr>
                                    </p:animEffect>
                                    <p:set>
                                      <p:cBhvr>
                                        <p:cTn id="18" dur="1" fill="hold">
                                          <p:stCondLst>
                                            <p:cond delay="499"/>
                                          </p:stCondLst>
                                        </p:cTn>
                                        <p:tgtEl>
                                          <p:spTgt spid="17"/>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129851" cy="1204912"/>
          </a:xfrm>
        </p:spPr>
        <p:txBody>
          <a:bodyPr tIns="0" anchor="t">
            <a:noAutofit/>
          </a:bodyPr>
          <a:lstStyle/>
          <a:p>
            <a:r>
              <a:rPr lang="en-US" sz="6000" dirty="0"/>
              <a:t>Policy Updates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5999" y="1800000"/>
            <a:ext cx="7510725" cy="3962625"/>
          </a:xfrm>
        </p:spPr>
        <p:txBody>
          <a:bodyPr>
            <a:normAutofit/>
          </a:bodyPr>
          <a:lstStyle/>
          <a:p>
            <a:pPr marL="285750" indent="-285750">
              <a:buFont typeface="Arial" panose="020B0604020202020204" pitchFamily="34" charset="0"/>
              <a:buChar char="•"/>
            </a:pPr>
            <a:r>
              <a:rPr lang="en-US" sz="2600" dirty="0"/>
              <a:t>Acceptable Use Policies</a:t>
            </a:r>
          </a:p>
          <a:p>
            <a:pPr marL="285750" indent="-285750">
              <a:buFont typeface="Arial" panose="020B0604020202020204" pitchFamily="34" charset="0"/>
              <a:buChar char="•"/>
            </a:pPr>
            <a:endParaRPr lang="en-US" sz="3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11</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9" name="Picture 8">
            <a:extLst>
              <a:ext uri="{FF2B5EF4-FFF2-40B4-BE49-F238E27FC236}">
                <a16:creationId xmlns:a16="http://schemas.microsoft.com/office/drawing/2014/main" id="{020194D8-7EAD-CB01-A89C-6DBDB9DF4872}"/>
              </a:ext>
            </a:extLst>
          </p:cNvPr>
          <p:cNvPicPr>
            <a:picLocks noChangeAspect="1"/>
          </p:cNvPicPr>
          <p:nvPr/>
        </p:nvPicPr>
        <p:blipFill rotWithShape="1">
          <a:blip r:embed="rId4"/>
          <a:srcRect r="1110"/>
          <a:stretch/>
        </p:blipFill>
        <p:spPr>
          <a:xfrm>
            <a:off x="1031997" y="2268070"/>
            <a:ext cx="4781759" cy="898003"/>
          </a:xfrm>
          <a:prstGeom prst="rect">
            <a:avLst/>
          </a:prstGeom>
        </p:spPr>
      </p:pic>
      <p:pic>
        <p:nvPicPr>
          <p:cNvPr id="13" name="Picture 12">
            <a:extLst>
              <a:ext uri="{FF2B5EF4-FFF2-40B4-BE49-F238E27FC236}">
                <a16:creationId xmlns:a16="http://schemas.microsoft.com/office/drawing/2014/main" id="{5DA56F0B-C968-E69F-8623-530F6C200158}"/>
              </a:ext>
            </a:extLst>
          </p:cNvPr>
          <p:cNvPicPr>
            <a:picLocks noChangeAspect="1"/>
          </p:cNvPicPr>
          <p:nvPr/>
        </p:nvPicPr>
        <p:blipFill>
          <a:blip r:embed="rId5"/>
          <a:stretch>
            <a:fillRect/>
          </a:stretch>
        </p:blipFill>
        <p:spPr>
          <a:xfrm>
            <a:off x="1095373" y="4111224"/>
            <a:ext cx="10574271" cy="638659"/>
          </a:xfrm>
          <a:prstGeom prst="rect">
            <a:avLst/>
          </a:prstGeom>
        </p:spPr>
      </p:pic>
      <p:pic>
        <p:nvPicPr>
          <p:cNvPr id="15" name="Picture 14">
            <a:extLst>
              <a:ext uri="{FF2B5EF4-FFF2-40B4-BE49-F238E27FC236}">
                <a16:creationId xmlns:a16="http://schemas.microsoft.com/office/drawing/2014/main" id="{1F84C918-4708-1C15-4E11-714E1019159D}"/>
              </a:ext>
            </a:extLst>
          </p:cNvPr>
          <p:cNvPicPr>
            <a:picLocks noChangeAspect="1"/>
          </p:cNvPicPr>
          <p:nvPr/>
        </p:nvPicPr>
        <p:blipFill>
          <a:blip r:embed="rId6"/>
          <a:stretch>
            <a:fillRect/>
          </a:stretch>
        </p:blipFill>
        <p:spPr>
          <a:xfrm>
            <a:off x="1041730" y="4717124"/>
            <a:ext cx="10574271" cy="394794"/>
          </a:xfrm>
          <a:prstGeom prst="rect">
            <a:avLst/>
          </a:prstGeom>
        </p:spPr>
      </p:pic>
      <p:pic>
        <p:nvPicPr>
          <p:cNvPr id="17" name="Picture 16">
            <a:extLst>
              <a:ext uri="{FF2B5EF4-FFF2-40B4-BE49-F238E27FC236}">
                <a16:creationId xmlns:a16="http://schemas.microsoft.com/office/drawing/2014/main" id="{D70E8720-AB42-1970-6D30-0EB472DFBC04}"/>
              </a:ext>
            </a:extLst>
          </p:cNvPr>
          <p:cNvPicPr>
            <a:picLocks noChangeAspect="1"/>
          </p:cNvPicPr>
          <p:nvPr/>
        </p:nvPicPr>
        <p:blipFill>
          <a:blip r:embed="rId7"/>
          <a:stretch>
            <a:fillRect/>
          </a:stretch>
        </p:blipFill>
        <p:spPr>
          <a:xfrm>
            <a:off x="1010041" y="4717124"/>
            <a:ext cx="4857359" cy="1614470"/>
          </a:xfrm>
          <a:prstGeom prst="rect">
            <a:avLst/>
          </a:prstGeom>
        </p:spPr>
      </p:pic>
      <p:pic>
        <p:nvPicPr>
          <p:cNvPr id="10" name="Picture 9">
            <a:extLst>
              <a:ext uri="{FF2B5EF4-FFF2-40B4-BE49-F238E27FC236}">
                <a16:creationId xmlns:a16="http://schemas.microsoft.com/office/drawing/2014/main" id="{129F0C5F-5B53-C431-43CF-8A48BAD99167}"/>
              </a:ext>
            </a:extLst>
          </p:cNvPr>
          <p:cNvPicPr>
            <a:picLocks noChangeAspect="1"/>
          </p:cNvPicPr>
          <p:nvPr/>
        </p:nvPicPr>
        <p:blipFill>
          <a:blip r:embed="rId8"/>
          <a:stretch>
            <a:fillRect/>
          </a:stretch>
        </p:blipFill>
        <p:spPr>
          <a:xfrm>
            <a:off x="1031997" y="3441678"/>
            <a:ext cx="4835403" cy="472363"/>
          </a:xfrm>
          <a:prstGeom prst="rect">
            <a:avLst/>
          </a:prstGeom>
        </p:spPr>
      </p:pic>
      <p:pic>
        <p:nvPicPr>
          <p:cNvPr id="8" name="Picture 7">
            <a:extLst>
              <a:ext uri="{FF2B5EF4-FFF2-40B4-BE49-F238E27FC236}">
                <a16:creationId xmlns:a16="http://schemas.microsoft.com/office/drawing/2014/main" id="{1838ABD6-F63E-0741-E74D-A631A7DC21B7}"/>
              </a:ext>
            </a:extLst>
          </p:cNvPr>
          <p:cNvPicPr>
            <a:picLocks noChangeAspect="1"/>
          </p:cNvPicPr>
          <p:nvPr/>
        </p:nvPicPr>
        <p:blipFill>
          <a:blip r:embed="rId5"/>
          <a:stretch>
            <a:fillRect/>
          </a:stretch>
        </p:blipFill>
        <p:spPr>
          <a:xfrm>
            <a:off x="1095374" y="4111225"/>
            <a:ext cx="4772026" cy="288218"/>
          </a:xfrm>
          <a:prstGeom prst="rect">
            <a:avLst/>
          </a:prstGeom>
        </p:spPr>
      </p:pic>
      <p:pic>
        <p:nvPicPr>
          <p:cNvPr id="12" name="Picture 11">
            <a:extLst>
              <a:ext uri="{FF2B5EF4-FFF2-40B4-BE49-F238E27FC236}">
                <a16:creationId xmlns:a16="http://schemas.microsoft.com/office/drawing/2014/main" id="{D6C6D828-8139-F356-7772-8A329FFF8848}"/>
              </a:ext>
            </a:extLst>
          </p:cNvPr>
          <p:cNvPicPr>
            <a:picLocks noChangeAspect="1"/>
          </p:cNvPicPr>
          <p:nvPr/>
        </p:nvPicPr>
        <p:blipFill>
          <a:blip r:embed="rId6"/>
          <a:stretch>
            <a:fillRect/>
          </a:stretch>
        </p:blipFill>
        <p:spPr>
          <a:xfrm>
            <a:off x="1041730" y="4431927"/>
            <a:ext cx="4772026" cy="178165"/>
          </a:xfrm>
          <a:prstGeom prst="rect">
            <a:avLst/>
          </a:prstGeom>
        </p:spPr>
      </p:pic>
    </p:spTree>
    <p:extLst>
      <p:ext uri="{BB962C8B-B14F-4D97-AF65-F5344CB8AC3E}">
        <p14:creationId xmlns:p14="http://schemas.microsoft.com/office/powerpoint/2010/main" val="312442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0" presetClass="exit" presetSubtype="0" fill="hold" nodeType="with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0" presetClass="exit" presetSubtype="0" fill="hold" nodeType="withEffect">
                                  <p:stCondLst>
                                    <p:cond delay="0"/>
                                  </p:stCondLst>
                                  <p:childTnLst>
                                    <p:animEffect transition="out" filter="fade">
                                      <p:cBhvr>
                                        <p:cTn id="16" dur="500"/>
                                        <p:tgtEl>
                                          <p:spTgt spid="17"/>
                                        </p:tgtEl>
                                      </p:cBhvr>
                                    </p:animEffect>
                                    <p:set>
                                      <p:cBhvr>
                                        <p:cTn id="17" dur="1" fill="hold">
                                          <p:stCondLst>
                                            <p:cond delay="499"/>
                                          </p:stCondLst>
                                        </p:cTn>
                                        <p:tgtEl>
                                          <p:spTgt spid="1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129851" cy="1204912"/>
          </a:xfrm>
        </p:spPr>
        <p:txBody>
          <a:bodyPr tIns="0" anchor="t">
            <a:noAutofit/>
          </a:bodyPr>
          <a:lstStyle/>
          <a:p>
            <a:r>
              <a:rPr lang="en-US" sz="6000" dirty="0"/>
              <a:t>Policy Updates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5999" y="1800000"/>
            <a:ext cx="7510725" cy="3962625"/>
          </a:xfrm>
        </p:spPr>
        <p:txBody>
          <a:bodyPr>
            <a:normAutofit/>
          </a:bodyPr>
          <a:lstStyle/>
          <a:p>
            <a:pPr marL="285750" indent="-285750">
              <a:buFont typeface="Arial" panose="020B0604020202020204" pitchFamily="34" charset="0"/>
              <a:buChar char="•"/>
            </a:pPr>
            <a:r>
              <a:rPr lang="en-US" sz="2600" dirty="0"/>
              <a:t>Acceptable Use Policies</a:t>
            </a:r>
          </a:p>
          <a:p>
            <a:pPr marL="285750" indent="-285750">
              <a:buFont typeface="Arial" panose="020B0604020202020204" pitchFamily="34" charset="0"/>
              <a:buChar char="•"/>
            </a:pPr>
            <a:endParaRPr lang="en-US" sz="3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12</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9" name="Picture 8">
            <a:extLst>
              <a:ext uri="{FF2B5EF4-FFF2-40B4-BE49-F238E27FC236}">
                <a16:creationId xmlns:a16="http://schemas.microsoft.com/office/drawing/2014/main" id="{020194D8-7EAD-CB01-A89C-6DBDB9DF4872}"/>
              </a:ext>
            </a:extLst>
          </p:cNvPr>
          <p:cNvPicPr>
            <a:picLocks noChangeAspect="1"/>
          </p:cNvPicPr>
          <p:nvPr/>
        </p:nvPicPr>
        <p:blipFill rotWithShape="1">
          <a:blip r:embed="rId4"/>
          <a:srcRect r="1110"/>
          <a:stretch/>
        </p:blipFill>
        <p:spPr>
          <a:xfrm>
            <a:off x="1031997" y="2268070"/>
            <a:ext cx="4781759" cy="898003"/>
          </a:xfrm>
          <a:prstGeom prst="rect">
            <a:avLst/>
          </a:prstGeom>
        </p:spPr>
      </p:pic>
      <p:pic>
        <p:nvPicPr>
          <p:cNvPr id="17" name="Picture 16">
            <a:extLst>
              <a:ext uri="{FF2B5EF4-FFF2-40B4-BE49-F238E27FC236}">
                <a16:creationId xmlns:a16="http://schemas.microsoft.com/office/drawing/2014/main" id="{D70E8720-AB42-1970-6D30-0EB472DFBC04}"/>
              </a:ext>
            </a:extLst>
          </p:cNvPr>
          <p:cNvPicPr>
            <a:picLocks noChangeAspect="1"/>
          </p:cNvPicPr>
          <p:nvPr/>
        </p:nvPicPr>
        <p:blipFill>
          <a:blip r:embed="rId5"/>
          <a:stretch>
            <a:fillRect/>
          </a:stretch>
        </p:blipFill>
        <p:spPr>
          <a:xfrm>
            <a:off x="1010041" y="4717124"/>
            <a:ext cx="4857359" cy="1614470"/>
          </a:xfrm>
          <a:prstGeom prst="rect">
            <a:avLst/>
          </a:prstGeom>
        </p:spPr>
      </p:pic>
      <p:pic>
        <p:nvPicPr>
          <p:cNvPr id="10" name="Picture 9">
            <a:extLst>
              <a:ext uri="{FF2B5EF4-FFF2-40B4-BE49-F238E27FC236}">
                <a16:creationId xmlns:a16="http://schemas.microsoft.com/office/drawing/2014/main" id="{129F0C5F-5B53-C431-43CF-8A48BAD99167}"/>
              </a:ext>
            </a:extLst>
          </p:cNvPr>
          <p:cNvPicPr>
            <a:picLocks noChangeAspect="1"/>
          </p:cNvPicPr>
          <p:nvPr/>
        </p:nvPicPr>
        <p:blipFill>
          <a:blip r:embed="rId6"/>
          <a:stretch>
            <a:fillRect/>
          </a:stretch>
        </p:blipFill>
        <p:spPr>
          <a:xfrm>
            <a:off x="1031997" y="3441678"/>
            <a:ext cx="4835403" cy="472363"/>
          </a:xfrm>
          <a:prstGeom prst="rect">
            <a:avLst/>
          </a:prstGeom>
        </p:spPr>
      </p:pic>
      <p:pic>
        <p:nvPicPr>
          <p:cNvPr id="8" name="Picture 7">
            <a:extLst>
              <a:ext uri="{FF2B5EF4-FFF2-40B4-BE49-F238E27FC236}">
                <a16:creationId xmlns:a16="http://schemas.microsoft.com/office/drawing/2014/main" id="{1838ABD6-F63E-0741-E74D-A631A7DC21B7}"/>
              </a:ext>
            </a:extLst>
          </p:cNvPr>
          <p:cNvPicPr>
            <a:picLocks noChangeAspect="1"/>
          </p:cNvPicPr>
          <p:nvPr/>
        </p:nvPicPr>
        <p:blipFill>
          <a:blip r:embed="rId7"/>
          <a:stretch>
            <a:fillRect/>
          </a:stretch>
        </p:blipFill>
        <p:spPr>
          <a:xfrm>
            <a:off x="1095374" y="4111225"/>
            <a:ext cx="4772026" cy="288218"/>
          </a:xfrm>
          <a:prstGeom prst="rect">
            <a:avLst/>
          </a:prstGeom>
        </p:spPr>
      </p:pic>
      <p:pic>
        <p:nvPicPr>
          <p:cNvPr id="12" name="Picture 11">
            <a:extLst>
              <a:ext uri="{FF2B5EF4-FFF2-40B4-BE49-F238E27FC236}">
                <a16:creationId xmlns:a16="http://schemas.microsoft.com/office/drawing/2014/main" id="{D6C6D828-8139-F356-7772-8A329FFF8848}"/>
              </a:ext>
            </a:extLst>
          </p:cNvPr>
          <p:cNvPicPr>
            <a:picLocks noChangeAspect="1"/>
          </p:cNvPicPr>
          <p:nvPr/>
        </p:nvPicPr>
        <p:blipFill>
          <a:blip r:embed="rId8"/>
          <a:stretch>
            <a:fillRect/>
          </a:stretch>
        </p:blipFill>
        <p:spPr>
          <a:xfrm>
            <a:off x="1041730" y="4431927"/>
            <a:ext cx="4772026" cy="178165"/>
          </a:xfrm>
          <a:prstGeom prst="rect">
            <a:avLst/>
          </a:prstGeom>
        </p:spPr>
      </p:pic>
      <p:pic>
        <p:nvPicPr>
          <p:cNvPr id="11" name="Picture 10">
            <a:extLst>
              <a:ext uri="{FF2B5EF4-FFF2-40B4-BE49-F238E27FC236}">
                <a16:creationId xmlns:a16="http://schemas.microsoft.com/office/drawing/2014/main" id="{25D0B315-976A-4CE4-7D72-790D177F99BD}"/>
              </a:ext>
            </a:extLst>
          </p:cNvPr>
          <p:cNvPicPr>
            <a:picLocks noChangeAspect="1"/>
          </p:cNvPicPr>
          <p:nvPr/>
        </p:nvPicPr>
        <p:blipFill>
          <a:blip r:embed="rId5"/>
          <a:stretch>
            <a:fillRect/>
          </a:stretch>
        </p:blipFill>
        <p:spPr>
          <a:xfrm>
            <a:off x="1229120" y="2424412"/>
            <a:ext cx="9733760" cy="3235269"/>
          </a:xfrm>
          <a:prstGeom prst="rect">
            <a:avLst/>
          </a:prstGeom>
        </p:spPr>
      </p:pic>
    </p:spTree>
    <p:extLst>
      <p:ext uri="{BB962C8B-B14F-4D97-AF65-F5344CB8AC3E}">
        <p14:creationId xmlns:p14="http://schemas.microsoft.com/office/powerpoint/2010/main" val="144418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2"/>
                                        </p:tgtEl>
                                      </p:cBhvr>
                                    </p:animEffect>
                                    <p:set>
                                      <p:cBhvr>
                                        <p:cTn id="18" dur="1" fill="hold">
                                          <p:stCondLst>
                                            <p:cond delay="499"/>
                                          </p:stCondLst>
                                        </p:cTn>
                                        <p:tgtEl>
                                          <p:spTgt spid="12"/>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129851" cy="1204912"/>
          </a:xfrm>
        </p:spPr>
        <p:txBody>
          <a:bodyPr tIns="0" anchor="t">
            <a:noAutofit/>
          </a:bodyPr>
          <a:lstStyle/>
          <a:p>
            <a:r>
              <a:rPr lang="en-US" sz="6000" dirty="0"/>
              <a:t>Acceptable Use</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13</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12" name="Picture 11">
            <a:extLst>
              <a:ext uri="{FF2B5EF4-FFF2-40B4-BE49-F238E27FC236}">
                <a16:creationId xmlns:a16="http://schemas.microsoft.com/office/drawing/2014/main" id="{58F548E1-D676-EEC0-18E6-BE9931A4EB08}"/>
              </a:ext>
            </a:extLst>
          </p:cNvPr>
          <p:cNvPicPr>
            <a:picLocks noChangeAspect="1"/>
          </p:cNvPicPr>
          <p:nvPr/>
        </p:nvPicPr>
        <p:blipFill>
          <a:blip r:embed="rId4"/>
          <a:stretch>
            <a:fillRect/>
          </a:stretch>
        </p:blipFill>
        <p:spPr>
          <a:xfrm>
            <a:off x="0" y="1749578"/>
            <a:ext cx="12192000" cy="3358844"/>
          </a:xfrm>
          <a:prstGeom prst="rect">
            <a:avLst/>
          </a:prstGeom>
        </p:spPr>
      </p:pic>
    </p:spTree>
    <p:extLst>
      <p:ext uri="{BB962C8B-B14F-4D97-AF65-F5344CB8AC3E}">
        <p14:creationId xmlns:p14="http://schemas.microsoft.com/office/powerpoint/2010/main" val="3981002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2000" y="1656000"/>
            <a:ext cx="5457824" cy="902178"/>
          </a:xfrm>
        </p:spPr>
        <p:txBody>
          <a:bodyPr/>
          <a:lstStyle/>
          <a:p>
            <a:r>
              <a:rPr lang="en-US" sz="6000" dirty="0"/>
              <a:t>Learning</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191999" y="2879999"/>
            <a:ext cx="5666626" cy="3841475"/>
          </a:xfrm>
        </p:spPr>
        <p:txBody>
          <a:bodyPr>
            <a:noAutofit/>
          </a:bodyPr>
          <a:lstStyle/>
          <a:p>
            <a:pPr marL="285750" indent="-285750">
              <a:buFont typeface="Arial" panose="020B0604020202020204" pitchFamily="34" charset="0"/>
              <a:buChar char="•"/>
            </a:pPr>
            <a:r>
              <a:rPr lang="en-US" sz="2600"/>
              <a:t>Learning in the context of AI</a:t>
            </a:r>
            <a:endParaRPr lang="en-US" sz="2600" dirty="0"/>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5" name="Date Placeholder 3">
            <a:extLst>
              <a:ext uri="{FF2B5EF4-FFF2-40B4-BE49-F238E27FC236}">
                <a16:creationId xmlns:a16="http://schemas.microsoft.com/office/drawing/2014/main" id="{160D6A40-395D-49BB-E2AF-8D63CC592614}"/>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6" name="Footer Placeholder 4">
            <a:extLst>
              <a:ext uri="{FF2B5EF4-FFF2-40B4-BE49-F238E27FC236}">
                <a16:creationId xmlns:a16="http://schemas.microsoft.com/office/drawing/2014/main" id="{FA699A92-D86D-9A82-5E06-300503E5B2F5}"/>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28922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a:t>Learning &amp; Agency</a:t>
            </a:r>
            <a:endParaRPr lang="en-US" sz="6000"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782996" cy="4590001"/>
          </a:xfrm>
        </p:spPr>
        <p:txBody>
          <a:bodyPr>
            <a:normAutofit/>
          </a:bodyPr>
          <a:lstStyle/>
          <a:p>
            <a:pPr marL="285750" indent="-285750">
              <a:buFont typeface="Arial" panose="020B0604020202020204" pitchFamily="34" charset="0"/>
              <a:buChar char="•"/>
            </a:pPr>
            <a:r>
              <a:rPr lang="en-US" sz="2600" dirty="0"/>
              <a:t>Understanding the importance of metacognition in learning</a:t>
            </a:r>
          </a:p>
          <a:p>
            <a:pPr marL="285750" indent="-285750">
              <a:buFont typeface="Arial" panose="020B0604020202020204" pitchFamily="34" charset="0"/>
              <a:buChar char="•"/>
            </a:pPr>
            <a:r>
              <a:rPr lang="en-US" sz="2600" dirty="0"/>
              <a:t>Learning should be something that requires ‘work’, not shortcuts</a:t>
            </a:r>
          </a:p>
          <a:p>
            <a:pPr marL="285750" indent="-285750">
              <a:buFont typeface="Arial" panose="020B0604020202020204" pitchFamily="34" charset="0"/>
              <a:buChar char="•"/>
            </a:pPr>
            <a:r>
              <a:rPr lang="en-US" sz="2600" dirty="0"/>
              <a:t>Building neurons</a:t>
            </a:r>
          </a:p>
          <a:p>
            <a:pPr marL="285750" indent="-285750">
              <a:buFont typeface="Arial" panose="020B0604020202020204" pitchFamily="34" charset="0"/>
              <a:buChar char="•"/>
            </a:pPr>
            <a:r>
              <a:rPr lang="en-US" sz="2600" dirty="0"/>
              <a:t>Pilot Group and Traffic Light System</a:t>
            </a:r>
          </a:p>
          <a:p>
            <a:endParaRPr lang="en-US" sz="2600" dirty="0">
              <a:hlinkClick r:id="rId2"/>
            </a:endParaRPr>
          </a:p>
          <a:p>
            <a:r>
              <a:rPr lang="en-US" sz="2600" dirty="0">
                <a:hlinkClick r:id="rId2"/>
              </a:rPr>
              <a:t>Report from Education Services Australia - AI in Australian Education</a:t>
            </a:r>
            <a:endParaRPr lang="en-US" sz="2600" dirty="0"/>
          </a:p>
          <a:p>
            <a:endParaRPr lang="en-US" sz="2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15</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186380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8FC4264-42CD-3D0D-ED2E-A00AEB716F17}"/>
              </a:ext>
            </a:extLst>
          </p:cNvPr>
          <p:cNvSpPr txBox="1"/>
          <p:nvPr/>
        </p:nvSpPr>
        <p:spPr>
          <a:xfrm>
            <a:off x="575999" y="1799999"/>
            <a:ext cx="10205072" cy="4801314"/>
          </a:xfrm>
          <a:prstGeom prst="rect">
            <a:avLst/>
          </a:prstGeom>
          <a:noFill/>
        </p:spPr>
        <p:txBody>
          <a:bodyPr wrap="square" rtlCol="0">
            <a:spAutoFit/>
          </a:bodyPr>
          <a:lstStyle/>
          <a:p>
            <a:pPr marL="0" indent="0">
              <a:buNone/>
            </a:pPr>
            <a:r>
              <a:rPr lang="en-US" sz="3200" i="1" dirty="0"/>
              <a:t>Understanding Metacognition helps you become a more effective independent learner. It improves your ability to solve problems and understand complex ideas. It helps you understand your own learning process, which can make learning more efficient and enjoyable.</a:t>
            </a:r>
          </a:p>
          <a:p>
            <a:pPr marL="0" indent="0">
              <a:buNone/>
            </a:pPr>
            <a:r>
              <a:rPr lang="en-US" sz="3200" i="1" dirty="0"/>
              <a:t>Being aware of how AI affects your learning is crucially important. It could actively interfere with and harm your ability to understand something or develop a new skill if the AI is doing a task that you have yet to learn. </a:t>
            </a:r>
          </a:p>
          <a:p>
            <a:endParaRPr lang="en-AU" dirty="0"/>
          </a:p>
        </p:txBody>
      </p:sp>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Metacognition</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339275" cy="4029301"/>
          </a:xfrm>
        </p:spPr>
        <p:txBody>
          <a:bodyPr>
            <a:normAutofit lnSpcReduction="10000"/>
          </a:bodyPr>
          <a:lstStyle/>
          <a:p>
            <a:pPr marL="285750" indent="-285750">
              <a:buFont typeface="Arial" panose="020B0604020202020204" pitchFamily="34" charset="0"/>
              <a:buChar char="•"/>
            </a:pPr>
            <a:r>
              <a:rPr lang="en-US" sz="2600" dirty="0"/>
              <a:t>Intentional Learning</a:t>
            </a:r>
          </a:p>
          <a:p>
            <a:pPr marL="285750" indent="-285750">
              <a:buFont typeface="Arial" panose="020B0604020202020204" pitchFamily="34" charset="0"/>
              <a:buChar char="•"/>
            </a:pPr>
            <a:r>
              <a:rPr lang="en-US" sz="2600" dirty="0"/>
              <a:t>Metacognitive Knowledge</a:t>
            </a:r>
          </a:p>
          <a:p>
            <a:pPr marL="285750" indent="-285750">
              <a:buFont typeface="Arial" panose="020B0604020202020204" pitchFamily="34" charset="0"/>
              <a:buChar char="•"/>
            </a:pPr>
            <a:r>
              <a:rPr lang="en-US" sz="2600" dirty="0"/>
              <a:t>Metacognitive Regulation</a:t>
            </a:r>
          </a:p>
          <a:p>
            <a:pPr marL="285750" indent="-285750">
              <a:buFont typeface="Arial" panose="020B0604020202020204" pitchFamily="34" charset="0"/>
              <a:buChar char="•"/>
            </a:pPr>
            <a:r>
              <a:rPr lang="en-US" sz="2600" dirty="0"/>
              <a:t>Why Metacognition Important When Using AI</a:t>
            </a:r>
          </a:p>
          <a:p>
            <a:pPr marL="0" indent="0">
              <a:buNone/>
            </a:pPr>
            <a:r>
              <a:rPr lang="en-US" sz="1700" i="1" dirty="0"/>
              <a:t>Understanding Metacognition helps you become a more effective independent learner. It improves your ability to solve problems and understand complex ideas. It helps you understand your own learning process, which can make learning more efficient and enjoyable.</a:t>
            </a:r>
          </a:p>
          <a:p>
            <a:pPr marL="0" indent="0">
              <a:buNone/>
            </a:pPr>
            <a:r>
              <a:rPr lang="en-US" sz="1700" i="1" dirty="0"/>
              <a:t>Being aware of how AI affects your learning is crucially important. It could actively interfere with and harm your ability to understand something or develop a new skill if the AI is doing a task that you have yet to learn. </a:t>
            </a:r>
            <a:endParaRPr lang="en-US" sz="2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16</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12754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3">
                                            <p:txEl>
                                              <p:pRg st="1" end="1"/>
                                            </p:txEl>
                                          </p:spTgt>
                                        </p:tgtEl>
                                      </p:cBhvr>
                                    </p:animEffect>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3">
                                            <p:txEl>
                                              <p:pRg st="2" end="2"/>
                                            </p:txEl>
                                          </p:spTgt>
                                        </p:tgtEl>
                                      </p:cBhvr>
                                    </p:animEffect>
                                    <p:set>
                                      <p:cBhvr>
                                        <p:cTn id="15" dur="1" fill="hold">
                                          <p:stCondLst>
                                            <p:cond delay="499"/>
                                          </p:stCondLst>
                                        </p:cTn>
                                        <p:tgtEl>
                                          <p:spTgt spid="3">
                                            <p:txEl>
                                              <p:pRg st="2" end="2"/>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3">
                                            <p:txEl>
                                              <p:pRg st="3" end="3"/>
                                            </p:txEl>
                                          </p:spTgt>
                                        </p:tgtEl>
                                      </p:cBhvr>
                                    </p:animEffect>
                                    <p:set>
                                      <p:cBhvr>
                                        <p:cTn id="18" dur="1" fill="hold">
                                          <p:stCondLst>
                                            <p:cond delay="499"/>
                                          </p:stCondLst>
                                        </p:cTn>
                                        <p:tgtEl>
                                          <p:spTgt spid="3">
                                            <p:txEl>
                                              <p:pRg st="3" end="3"/>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3">
                                            <p:txEl>
                                              <p:pRg st="4" end="4"/>
                                            </p:txEl>
                                          </p:spTgt>
                                        </p:tgtEl>
                                      </p:cBhvr>
                                    </p:animEffect>
                                    <p:set>
                                      <p:cBhvr>
                                        <p:cTn id="21" dur="1" fill="hold">
                                          <p:stCondLst>
                                            <p:cond delay="499"/>
                                          </p:stCondLst>
                                        </p:cTn>
                                        <p:tgtEl>
                                          <p:spTgt spid="3">
                                            <p:txEl>
                                              <p:pRg st="4" end="4"/>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3">
                                            <p:txEl>
                                              <p:pRg st="5" end="5"/>
                                            </p:txEl>
                                          </p:spTgt>
                                        </p:tgtEl>
                                      </p:cBhvr>
                                    </p:animEffect>
                                    <p:set>
                                      <p:cBhvr>
                                        <p:cTn id="24"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Online Media 23" title="How We Learn - Synapses and Neural Pathways">
            <a:hlinkClick r:id="" action="ppaction://media"/>
            <a:extLst>
              <a:ext uri="{FF2B5EF4-FFF2-40B4-BE49-F238E27FC236}">
                <a16:creationId xmlns:a16="http://schemas.microsoft.com/office/drawing/2014/main" id="{CE00578E-A495-A62B-32B9-07E14092A48E}"/>
              </a:ext>
            </a:extLst>
          </p:cNvPr>
          <p:cNvPicPr>
            <a:picLocks noRot="1" noChangeAspect="1"/>
          </p:cNvPicPr>
          <p:nvPr>
            <a:videoFile r:link="rId1"/>
          </p:nvPr>
        </p:nvPicPr>
        <p:blipFill>
          <a:blip r:embed="rId3"/>
          <a:stretch>
            <a:fillRect/>
          </a:stretch>
        </p:blipFill>
        <p:spPr>
          <a:xfrm>
            <a:off x="3002755" y="1601986"/>
            <a:ext cx="6186487" cy="4639865"/>
          </a:xfrm>
          <a:prstGeom prst="rect">
            <a:avLst/>
          </a:prstGeom>
        </p:spPr>
      </p:pic>
      <p:sp>
        <p:nvSpPr>
          <p:cNvPr id="25" name="TextBox 24">
            <a:extLst>
              <a:ext uri="{FF2B5EF4-FFF2-40B4-BE49-F238E27FC236}">
                <a16:creationId xmlns:a16="http://schemas.microsoft.com/office/drawing/2014/main" id="{FB07B512-9F86-DD85-57E4-156918CD1762}"/>
              </a:ext>
            </a:extLst>
          </p:cNvPr>
          <p:cNvSpPr txBox="1"/>
          <p:nvPr/>
        </p:nvSpPr>
        <p:spPr>
          <a:xfrm>
            <a:off x="3047246" y="6488668"/>
            <a:ext cx="6097508" cy="369332"/>
          </a:xfrm>
          <a:prstGeom prst="rect">
            <a:avLst/>
          </a:prstGeom>
          <a:noFill/>
        </p:spPr>
        <p:txBody>
          <a:bodyPr wrap="square">
            <a:spAutoFit/>
          </a:bodyPr>
          <a:lstStyle/>
          <a:p>
            <a:pPr algn="ctr"/>
            <a:r>
              <a:rPr lang="en-AU" dirty="0"/>
              <a:t>https://vimeo.com/230426221</a:t>
            </a:r>
          </a:p>
        </p:txBody>
      </p:sp>
      <p:sp>
        <p:nvSpPr>
          <p:cNvPr id="26" name="Title 1">
            <a:extLst>
              <a:ext uri="{FF2B5EF4-FFF2-40B4-BE49-F238E27FC236}">
                <a16:creationId xmlns:a16="http://schemas.microsoft.com/office/drawing/2014/main" id="{DA165634-92C2-5040-7FB4-21B7E65A488F}"/>
              </a:ext>
            </a:extLst>
          </p:cNvPr>
          <p:cNvSpPr>
            <a:spLocks noGrp="1"/>
          </p:cNvSpPr>
          <p:nvPr>
            <p:ph type="title"/>
          </p:nvPr>
        </p:nvSpPr>
        <p:spPr>
          <a:xfrm>
            <a:off x="930936" y="468000"/>
            <a:ext cx="10330126" cy="1204912"/>
          </a:xfrm>
        </p:spPr>
        <p:txBody>
          <a:bodyPr anchor="t">
            <a:noAutofit/>
          </a:bodyPr>
          <a:lstStyle/>
          <a:p>
            <a:r>
              <a:rPr lang="en-US" sz="6000" dirty="0"/>
              <a:t>Building Neurons</a:t>
            </a:r>
          </a:p>
        </p:txBody>
      </p:sp>
    </p:spTree>
    <p:extLst>
      <p:ext uri="{BB962C8B-B14F-4D97-AF65-F5344CB8AC3E}">
        <p14:creationId xmlns:p14="http://schemas.microsoft.com/office/powerpoint/2010/main" val="374354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4"/>
                </p:tgtEl>
              </p:cMediaNode>
            </p:video>
            <p:seq concurrent="1" nextAc="seek">
              <p:cTn id="8" restart="whenNotActive" fill="hold" evtFilter="cancelBubble" nodeType="interactiveSeq">
                <p:stCondLst>
                  <p:cond evt="onClick" delay="0">
                    <p:tgtEl>
                      <p:spTgt spid="2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4"/>
                                        </p:tgtEl>
                                      </p:cBhvr>
                                    </p:cmd>
                                  </p:childTnLst>
                                </p:cTn>
                              </p:par>
                            </p:childTnLst>
                          </p:cTn>
                        </p:par>
                      </p:childTnLst>
                    </p:cTn>
                  </p:par>
                </p:childTnLst>
              </p:cTn>
              <p:nextCondLst>
                <p:cond evt="onClick" delay="0">
                  <p:tgtEl>
                    <p:spTgt spid="2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0637-CCAA-425E-A57A-6205AFDC8B8C}"/>
              </a:ext>
            </a:extLst>
          </p:cNvPr>
          <p:cNvSpPr>
            <a:spLocks noGrp="1"/>
          </p:cNvSpPr>
          <p:nvPr>
            <p:ph type="title"/>
          </p:nvPr>
        </p:nvSpPr>
        <p:spPr>
          <a:xfrm>
            <a:off x="1885156" y="468000"/>
            <a:ext cx="8421688" cy="1325563"/>
          </a:xfrm>
        </p:spPr>
        <p:txBody>
          <a:bodyPr>
            <a:normAutofit/>
          </a:bodyPr>
          <a:lstStyle/>
          <a:p>
            <a:r>
              <a:rPr lang="en-US" sz="6000" dirty="0"/>
              <a:t>Traffic Light System</a:t>
            </a:r>
          </a:p>
        </p:txBody>
      </p:sp>
      <p:sp>
        <p:nvSpPr>
          <p:cNvPr id="3" name="Text Placeholder 2">
            <a:extLst>
              <a:ext uri="{FF2B5EF4-FFF2-40B4-BE49-F238E27FC236}">
                <a16:creationId xmlns:a16="http://schemas.microsoft.com/office/drawing/2014/main" id="{D851C395-6BC4-4F00-B40B-069DBBB7C08B}"/>
              </a:ext>
            </a:extLst>
          </p:cNvPr>
          <p:cNvSpPr>
            <a:spLocks noGrp="1"/>
          </p:cNvSpPr>
          <p:nvPr>
            <p:ph type="body" idx="1"/>
          </p:nvPr>
        </p:nvSpPr>
        <p:spPr>
          <a:xfrm>
            <a:off x="1243103" y="1557784"/>
            <a:ext cx="2882475" cy="823912"/>
          </a:xfrm>
        </p:spPr>
        <p:txBody>
          <a:bodyPr anchor="ctr"/>
          <a:lstStyle/>
          <a:p>
            <a:pPr algn="ctr"/>
            <a:r>
              <a:rPr lang="en-US" sz="3000" dirty="0">
                <a:solidFill>
                  <a:srgbClr val="C00000"/>
                </a:solidFill>
              </a:rPr>
              <a:t>Red</a:t>
            </a:r>
          </a:p>
        </p:txBody>
      </p:sp>
      <p:sp>
        <p:nvSpPr>
          <p:cNvPr id="4" name="Content Placeholder 3">
            <a:extLst>
              <a:ext uri="{FF2B5EF4-FFF2-40B4-BE49-F238E27FC236}">
                <a16:creationId xmlns:a16="http://schemas.microsoft.com/office/drawing/2014/main" id="{A1D16151-9486-4A03-AE3A-F1CC562E0564}"/>
              </a:ext>
            </a:extLst>
          </p:cNvPr>
          <p:cNvSpPr>
            <a:spLocks noGrp="1"/>
          </p:cNvSpPr>
          <p:nvPr>
            <p:ph sz="half" idx="2"/>
          </p:nvPr>
        </p:nvSpPr>
        <p:spPr>
          <a:xfrm>
            <a:off x="1243103" y="2381696"/>
            <a:ext cx="2882475" cy="3461544"/>
          </a:xfrm>
        </p:spPr>
        <p:txBody>
          <a:bodyPr>
            <a:normAutofit/>
          </a:bodyPr>
          <a:lstStyle/>
          <a:p>
            <a:r>
              <a:rPr lang="en-US" sz="1800" dirty="0">
                <a:solidFill>
                  <a:schemeClr val="tx1"/>
                </a:solidFill>
              </a:rPr>
              <a:t>Strongly recommended that the use of AI is avoided when learning this content, skill or information. Refer to teacher instruction and resources only.</a:t>
            </a:r>
            <a:endParaRPr lang="en-US" sz="1800" dirty="0"/>
          </a:p>
          <a:p>
            <a:r>
              <a:rPr lang="en-US" sz="1800" i="1" dirty="0">
                <a:solidFill>
                  <a:schemeClr val="tx1"/>
                </a:solidFill>
              </a:rPr>
              <a:t>You are likely to hurt your learning and set back your understanding.</a:t>
            </a:r>
            <a:endParaRPr lang="en-AU" sz="1800" i="1" dirty="0">
              <a:solidFill>
                <a:schemeClr val="tx1"/>
              </a:solidFill>
            </a:endParaRPr>
          </a:p>
          <a:p>
            <a:endParaRPr lang="en-US" sz="1800" dirty="0"/>
          </a:p>
        </p:txBody>
      </p:sp>
      <p:sp>
        <p:nvSpPr>
          <p:cNvPr id="5" name="Text Placeholder 4">
            <a:extLst>
              <a:ext uri="{FF2B5EF4-FFF2-40B4-BE49-F238E27FC236}">
                <a16:creationId xmlns:a16="http://schemas.microsoft.com/office/drawing/2014/main" id="{DDE59236-37DD-4582-A2A0-3F9A13A3B55D}"/>
              </a:ext>
            </a:extLst>
          </p:cNvPr>
          <p:cNvSpPr>
            <a:spLocks noGrp="1"/>
          </p:cNvSpPr>
          <p:nvPr>
            <p:ph type="body" sz="quarter" idx="3"/>
          </p:nvPr>
        </p:nvSpPr>
        <p:spPr>
          <a:xfrm>
            <a:off x="4647664" y="1557784"/>
            <a:ext cx="2896671" cy="823912"/>
          </a:xfrm>
        </p:spPr>
        <p:txBody>
          <a:bodyPr anchor="ctr"/>
          <a:lstStyle/>
          <a:p>
            <a:pPr algn="ctr"/>
            <a:r>
              <a:rPr lang="en-US" sz="3000" dirty="0">
                <a:solidFill>
                  <a:schemeClr val="accent4">
                    <a:lumMod val="75000"/>
                  </a:schemeClr>
                </a:solidFill>
              </a:rPr>
              <a:t>Amber </a:t>
            </a:r>
          </a:p>
        </p:txBody>
      </p:sp>
      <p:sp>
        <p:nvSpPr>
          <p:cNvPr id="6" name="Content Placeholder 5">
            <a:extLst>
              <a:ext uri="{FF2B5EF4-FFF2-40B4-BE49-F238E27FC236}">
                <a16:creationId xmlns:a16="http://schemas.microsoft.com/office/drawing/2014/main" id="{DE1CCF0F-F0BB-42D7-B3C2-C29336739F32}"/>
              </a:ext>
            </a:extLst>
          </p:cNvPr>
          <p:cNvSpPr>
            <a:spLocks noGrp="1"/>
          </p:cNvSpPr>
          <p:nvPr>
            <p:ph sz="quarter" idx="4"/>
          </p:nvPr>
        </p:nvSpPr>
        <p:spPr>
          <a:xfrm>
            <a:off x="4647664" y="2381696"/>
            <a:ext cx="2896671" cy="3461544"/>
          </a:xfrm>
        </p:spPr>
        <p:txBody>
          <a:bodyPr>
            <a:noAutofit/>
          </a:bodyPr>
          <a:lstStyle/>
          <a:p>
            <a:r>
              <a:rPr lang="en-US" sz="1800" dirty="0"/>
              <a:t>AI should be used with caution. If AI is used to complement the development of your understanding, the information you are accessing should be verifiably accurate and appropriate.</a:t>
            </a:r>
          </a:p>
          <a:p>
            <a:r>
              <a:rPr lang="en-US" sz="1800" i="1" dirty="0">
                <a:solidFill>
                  <a:schemeClr val="tx1"/>
                </a:solidFill>
              </a:rPr>
              <a:t>Without active supervision from an expert, your understanding may be impacted negatively.</a:t>
            </a:r>
            <a:endParaRPr lang="en-AU" sz="1800" i="1" dirty="0"/>
          </a:p>
        </p:txBody>
      </p:sp>
      <p:sp>
        <p:nvSpPr>
          <p:cNvPr id="7" name="Text Placeholder 6">
            <a:extLst>
              <a:ext uri="{FF2B5EF4-FFF2-40B4-BE49-F238E27FC236}">
                <a16:creationId xmlns:a16="http://schemas.microsoft.com/office/drawing/2014/main" id="{1F939793-2181-4A3D-9C5A-CE676CC83EC0}"/>
              </a:ext>
            </a:extLst>
          </p:cNvPr>
          <p:cNvSpPr>
            <a:spLocks noGrp="1"/>
          </p:cNvSpPr>
          <p:nvPr>
            <p:ph type="body" idx="13"/>
          </p:nvPr>
        </p:nvSpPr>
        <p:spPr>
          <a:xfrm>
            <a:off x="8066420" y="1557784"/>
            <a:ext cx="2882475" cy="823912"/>
          </a:xfrm>
        </p:spPr>
        <p:txBody>
          <a:bodyPr anchor="ctr"/>
          <a:lstStyle/>
          <a:p>
            <a:pPr algn="ctr"/>
            <a:r>
              <a:rPr lang="en-US" sz="3000">
                <a:solidFill>
                  <a:srgbClr val="00B050"/>
                </a:solidFill>
              </a:rPr>
              <a:t>Green</a:t>
            </a:r>
          </a:p>
        </p:txBody>
      </p:sp>
      <p:sp>
        <p:nvSpPr>
          <p:cNvPr id="8" name="Content Placeholder 7">
            <a:extLst>
              <a:ext uri="{FF2B5EF4-FFF2-40B4-BE49-F238E27FC236}">
                <a16:creationId xmlns:a16="http://schemas.microsoft.com/office/drawing/2014/main" id="{C9FA0B0D-7B36-4D63-86BD-20E6E1B6A0D8}"/>
              </a:ext>
            </a:extLst>
          </p:cNvPr>
          <p:cNvSpPr>
            <a:spLocks noGrp="1"/>
          </p:cNvSpPr>
          <p:nvPr>
            <p:ph sz="half" idx="14"/>
          </p:nvPr>
        </p:nvSpPr>
        <p:spPr>
          <a:xfrm>
            <a:off x="8066420" y="2381696"/>
            <a:ext cx="2882475" cy="2855905"/>
          </a:xfrm>
        </p:spPr>
        <p:txBody>
          <a:bodyPr>
            <a:noAutofit/>
          </a:bodyPr>
          <a:lstStyle/>
          <a:p>
            <a:r>
              <a:rPr lang="en-US" sz="1800" dirty="0"/>
              <a:t>AI can be used to assist with the development of your understanding of this skill or content area. Suggested learning prompts have been provided as examples by your teacher.</a:t>
            </a:r>
          </a:p>
          <a:p>
            <a:r>
              <a:rPr lang="en-US" sz="1800" i="1" kern="1200" dirty="0">
                <a:solidFill>
                  <a:schemeClr val="dk1"/>
                </a:solidFill>
                <a:effectLst/>
                <a:latin typeface="+mn-lt"/>
                <a:ea typeface="+mn-ea"/>
                <a:cs typeface="+mn-cs"/>
              </a:rPr>
              <a:t>Your learning can be enhanced by working with an AI in this space. Always remember to think critically and be skeptical of responses during AI interactions.</a:t>
            </a:r>
            <a:endParaRPr lang="en-AU" sz="1800" i="1" dirty="0"/>
          </a:p>
          <a:p>
            <a:endParaRPr lang="en-US" sz="1800" dirty="0"/>
          </a:p>
        </p:txBody>
      </p:sp>
    </p:spTree>
    <p:extLst>
      <p:ext uri="{BB962C8B-B14F-4D97-AF65-F5344CB8AC3E}">
        <p14:creationId xmlns:p14="http://schemas.microsoft.com/office/powerpoint/2010/main" val="1429429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6A1B-8C7F-0C57-302A-F2EE0E14FDD7}"/>
              </a:ext>
            </a:extLst>
          </p:cNvPr>
          <p:cNvSpPr>
            <a:spLocks noGrp="1"/>
          </p:cNvSpPr>
          <p:nvPr>
            <p:ph type="title"/>
          </p:nvPr>
        </p:nvSpPr>
        <p:spPr/>
        <p:txBody>
          <a:bodyPr/>
          <a:lstStyle/>
          <a:p>
            <a:pPr algn="ctr"/>
            <a:r>
              <a:rPr lang="en-US"/>
              <a:t>Astrophysics AI Statement </a:t>
            </a:r>
            <a:endParaRPr lang="en-AU"/>
          </a:p>
        </p:txBody>
      </p:sp>
      <p:graphicFrame>
        <p:nvGraphicFramePr>
          <p:cNvPr id="4" name="Table 3">
            <a:extLst>
              <a:ext uri="{FF2B5EF4-FFF2-40B4-BE49-F238E27FC236}">
                <a16:creationId xmlns:a16="http://schemas.microsoft.com/office/drawing/2014/main" id="{306E92AF-1C5E-BCC5-393A-C70F52761770}"/>
              </a:ext>
            </a:extLst>
          </p:cNvPr>
          <p:cNvGraphicFramePr>
            <a:graphicFrameLocks noGrp="1"/>
          </p:cNvGraphicFramePr>
          <p:nvPr/>
        </p:nvGraphicFramePr>
        <p:xfrm>
          <a:off x="177045" y="1437551"/>
          <a:ext cx="11837909" cy="5212080"/>
        </p:xfrm>
        <a:graphic>
          <a:graphicData uri="http://schemas.openxmlformats.org/drawingml/2006/table">
            <a:tbl>
              <a:tblPr firstRow="1" bandRow="1">
                <a:tableStyleId>{5C22544A-7EE6-4342-B048-85BDC9FD1C3A}</a:tableStyleId>
              </a:tblPr>
              <a:tblGrid>
                <a:gridCol w="2312092">
                  <a:extLst>
                    <a:ext uri="{9D8B030D-6E8A-4147-A177-3AD203B41FA5}">
                      <a16:colId xmlns:a16="http://schemas.microsoft.com/office/drawing/2014/main" val="3767486409"/>
                    </a:ext>
                  </a:extLst>
                </a:gridCol>
                <a:gridCol w="9525817">
                  <a:extLst>
                    <a:ext uri="{9D8B030D-6E8A-4147-A177-3AD203B41FA5}">
                      <a16:colId xmlns:a16="http://schemas.microsoft.com/office/drawing/2014/main" val="1883091077"/>
                    </a:ext>
                  </a:extLst>
                </a:gridCol>
              </a:tblGrid>
              <a:tr h="370840">
                <a:tc>
                  <a:txBody>
                    <a:bodyPr/>
                    <a:lstStyle/>
                    <a:p>
                      <a:r>
                        <a:rPr lang="en-US">
                          <a:solidFill>
                            <a:schemeClr val="tx1"/>
                          </a:solidFill>
                        </a:rPr>
                        <a:t>Red </a:t>
                      </a:r>
                      <a:br>
                        <a:rPr lang="en-US">
                          <a:solidFill>
                            <a:schemeClr val="tx1"/>
                          </a:solidFill>
                        </a:rPr>
                      </a:br>
                      <a:r>
                        <a:rPr lang="en-US">
                          <a:solidFill>
                            <a:schemeClr val="tx1"/>
                          </a:solidFill>
                        </a:rPr>
                        <a:t>(Avoid AI)</a:t>
                      </a:r>
                      <a:endParaRPr lang="en-AU">
                        <a:solidFill>
                          <a:schemeClr val="tx1"/>
                        </a:solidFill>
                      </a:endParaRPr>
                    </a:p>
                  </a:txBody>
                  <a:tcPr>
                    <a:solidFill>
                      <a:srgbClr val="C00000"/>
                    </a:solidFill>
                  </a:tcPr>
                </a:tc>
                <a:tc>
                  <a:txBody>
                    <a:bodyPr/>
                    <a:lstStyle/>
                    <a:p>
                      <a:pPr marL="285750" indent="-285750">
                        <a:buFont typeface="Arial" panose="020B0604020202020204" pitchFamily="34" charset="0"/>
                        <a:buChar char="•"/>
                      </a:pPr>
                      <a:r>
                        <a:rPr lang="en-US" b="1" i="0">
                          <a:solidFill>
                            <a:schemeClr val="tx1"/>
                          </a:solidFill>
                        </a:rPr>
                        <a:t>The solving of questions from the Exams/Texts that require the use of mathematics</a:t>
                      </a:r>
                    </a:p>
                    <a:p>
                      <a:pPr marL="285750" indent="-285750">
                        <a:buFont typeface="Arial" panose="020B0604020202020204" pitchFamily="34" charset="0"/>
                        <a:buChar char="•"/>
                      </a:pPr>
                      <a:r>
                        <a:rPr lang="en-US" b="1" i="0">
                          <a:solidFill>
                            <a:schemeClr val="tx1"/>
                          </a:solidFill>
                        </a:rPr>
                        <a:t>Writing the presentation text of your Group Task.</a:t>
                      </a:r>
                      <a:endParaRPr lang="en-AU" b="1" i="0">
                        <a:solidFill>
                          <a:schemeClr val="tx1"/>
                        </a:solidFill>
                      </a:endParaRPr>
                    </a:p>
                  </a:txBody>
                  <a:tcPr>
                    <a:solidFill>
                      <a:srgbClr val="C00000"/>
                    </a:solidFill>
                  </a:tcPr>
                </a:tc>
                <a:extLst>
                  <a:ext uri="{0D108BD9-81ED-4DB2-BD59-A6C34878D82A}">
                    <a16:rowId xmlns:a16="http://schemas.microsoft.com/office/drawing/2014/main" val="166541230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Amber </a:t>
                      </a:r>
                      <a:br>
                        <a:rPr lang="en-US" b="1"/>
                      </a:br>
                      <a:r>
                        <a:rPr lang="en-US" b="1"/>
                        <a:t>(Use AI with Caution)</a:t>
                      </a:r>
                    </a:p>
                  </a:txBody>
                  <a:tcPr>
                    <a:solidFill>
                      <a:srgbClr val="FFC000"/>
                    </a:solidFill>
                  </a:tcPr>
                </a:tc>
                <a:tc>
                  <a:txBody>
                    <a:bodyPr/>
                    <a:lstStyle/>
                    <a:p>
                      <a:pPr marL="285750" indent="-285750">
                        <a:buFont typeface="Arial" panose="020B0604020202020204" pitchFamily="34" charset="0"/>
                        <a:buChar char="•"/>
                      </a:pPr>
                      <a:r>
                        <a:rPr lang="en-US" b="1"/>
                        <a:t>Revisiting challenging questions in class where the working is not available but a solution can be checked or verified with your teacher.</a:t>
                      </a:r>
                    </a:p>
                    <a:p>
                      <a:pPr marL="285750" indent="-285750">
                        <a:buFont typeface="Arial" panose="020B0604020202020204" pitchFamily="34" charset="0"/>
                        <a:buChar char="•"/>
                      </a:pPr>
                      <a:r>
                        <a:rPr lang="en-US" b="1"/>
                        <a:t>Researching factual information relating to the key questions of your Group Task. All AI responses need to be verified to ensure they are factually correct.</a:t>
                      </a:r>
                    </a:p>
                  </a:txBody>
                  <a:tcPr>
                    <a:solidFill>
                      <a:srgbClr val="FFC000"/>
                    </a:solidFill>
                  </a:tcPr>
                </a:tc>
                <a:extLst>
                  <a:ext uri="{0D108BD9-81ED-4DB2-BD59-A6C34878D82A}">
                    <a16:rowId xmlns:a16="http://schemas.microsoft.com/office/drawing/2014/main" val="1508808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(Use AI to assist your learning with</a:t>
                      </a:r>
                    </a:p>
                  </a:txBody>
                  <a:tcPr>
                    <a:solidFill>
                      <a:srgbClr val="00B050"/>
                    </a:solidFill>
                  </a:tcPr>
                </a:tc>
                <a:tc>
                  <a:txBody>
                    <a:bodyPr/>
                    <a:lstStyle/>
                    <a:p>
                      <a:pPr marL="285750" indent="-285750">
                        <a:buFont typeface="Arial" panose="020B0604020202020204" pitchFamily="34" charset="0"/>
                        <a:buChar char="•"/>
                      </a:pPr>
                      <a:r>
                        <a:rPr lang="en-US" b="1"/>
                        <a:t>For your research task you may use AI to assist with drafting or your written work and for idea generation around areas that can be explored. Some suggested prompts would be:</a:t>
                      </a:r>
                    </a:p>
                    <a:p>
                      <a:pPr marL="742950" lvl="1" indent="-285750">
                        <a:buFont typeface="Arial" panose="020B0604020202020204" pitchFamily="34" charset="0"/>
                        <a:buChar char="•"/>
                      </a:pPr>
                      <a:r>
                        <a:rPr lang="en-US" b="0" i="1"/>
                        <a:t>What are some engaging avenues of exploration in researching [topic area] and what suggestions do you have in making a visual presentation to a high school class on astrophysics?</a:t>
                      </a:r>
                    </a:p>
                    <a:p>
                      <a:pPr marL="285750" lvl="0" indent="-285750">
                        <a:buFont typeface="Arial" panose="020B0604020202020204" pitchFamily="34" charset="0"/>
                        <a:buChar char="•"/>
                      </a:pPr>
                      <a:r>
                        <a:rPr lang="en-AU" b="1" i="0"/>
                        <a:t>For further developing your understanding of key concepts covered in the course. Some example prompts might be:</a:t>
                      </a:r>
                    </a:p>
                    <a:p>
                      <a:pPr marL="742950" lvl="1" indent="-285750">
                        <a:buFont typeface="Arial" panose="020B0604020202020204" pitchFamily="34" charset="0"/>
                        <a:buChar char="•"/>
                      </a:pPr>
                      <a:r>
                        <a:rPr lang="en-US" sz="1800" b="0" i="1" kern="1200">
                          <a:solidFill>
                            <a:schemeClr val="dk1"/>
                          </a:solidFill>
                          <a:effectLst/>
                          <a:latin typeface="+mn-lt"/>
                          <a:ea typeface="+mn-ea"/>
                          <a:cs typeface="+mn-cs"/>
                        </a:rPr>
                        <a:t>ChatGPT, I would like to explore [Topic Name] using the Socratic method. My current level of understanding is [Beginner/Intermediate/Advanced]. Could you start by asking me a probing question to assess my knowledge? If I am unfamiliar with any concept, please provide a brief summary so that we can continue the discussion in a meaningful way.</a:t>
                      </a:r>
                      <a:endParaRPr lang="en-AU" b="0" i="1"/>
                    </a:p>
                  </a:txBody>
                  <a:tcPr>
                    <a:solidFill>
                      <a:srgbClr val="00B050"/>
                    </a:solidFill>
                  </a:tcPr>
                </a:tc>
                <a:extLst>
                  <a:ext uri="{0D108BD9-81ED-4DB2-BD59-A6C34878D82A}">
                    <a16:rowId xmlns:a16="http://schemas.microsoft.com/office/drawing/2014/main" val="2667611264"/>
                  </a:ext>
                </a:extLst>
              </a:tr>
            </a:tbl>
          </a:graphicData>
        </a:graphic>
      </p:graphicFrame>
      <p:sp>
        <p:nvSpPr>
          <p:cNvPr id="3" name="Title 1">
            <a:extLst>
              <a:ext uri="{FF2B5EF4-FFF2-40B4-BE49-F238E27FC236}">
                <a16:creationId xmlns:a16="http://schemas.microsoft.com/office/drawing/2014/main" id="{26C5FE5D-0D8B-EF14-9BA9-7F06767BC8A8}"/>
              </a:ext>
            </a:extLst>
          </p:cNvPr>
          <p:cNvSpPr txBox="1">
            <a:spLocks/>
          </p:cNvSpPr>
          <p:nvPr/>
        </p:nvSpPr>
        <p:spPr>
          <a:xfrm>
            <a:off x="838200" y="365125"/>
            <a:ext cx="10515600" cy="9556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kern="1200" cap="all" spc="150" baseline="0">
                <a:solidFill>
                  <a:schemeClr val="bg1"/>
                </a:solidFill>
                <a:latin typeface="+mj-lt"/>
                <a:ea typeface="+mj-ea"/>
                <a:cs typeface="+mj-cs"/>
              </a:defRPr>
            </a:lvl1pPr>
          </a:lstStyle>
          <a:p>
            <a:pPr algn="ctr"/>
            <a:r>
              <a:rPr lang="en-US" sz="4400">
                <a:solidFill>
                  <a:schemeClr val="tx1"/>
                </a:solidFill>
              </a:rPr>
              <a:t>Astrophysics AI Statement </a:t>
            </a:r>
            <a:endParaRPr lang="en-AU" sz="4400">
              <a:solidFill>
                <a:schemeClr val="tx1"/>
              </a:solidFill>
            </a:endParaRPr>
          </a:p>
        </p:txBody>
      </p:sp>
    </p:spTree>
    <p:extLst>
      <p:ext uri="{BB962C8B-B14F-4D97-AF65-F5344CB8AC3E}">
        <p14:creationId xmlns:p14="http://schemas.microsoft.com/office/powerpoint/2010/main" val="303208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800000"/>
            <a:ext cx="7248525" cy="4681536"/>
          </a:xfrm>
        </p:spPr>
        <p:txBody>
          <a:bodyPr>
            <a:noAutofit/>
          </a:bodyPr>
          <a:lstStyle/>
          <a:p>
            <a:pPr marL="285750" indent="-285750">
              <a:buFont typeface="Arial" panose="020B0604020202020204" pitchFamily="34" charset="0"/>
              <a:buChar char="•"/>
            </a:pPr>
            <a:r>
              <a:rPr lang="en-US" sz="2600" dirty="0"/>
              <a:t>Generative AI arrived, freely accessible and fully democratized in November of 2022</a:t>
            </a:r>
          </a:p>
          <a:p>
            <a:pPr marL="285750" indent="-285750">
              <a:buFont typeface="Arial" panose="020B0604020202020204" pitchFamily="34" charset="0"/>
              <a:buChar char="•"/>
            </a:pPr>
            <a:r>
              <a:rPr lang="en-US" sz="2600" dirty="0"/>
              <a:t>According to experts, “decades’ worth of progress happened this year" and "a year's worth of progress is now happening in months" </a:t>
            </a:r>
          </a:p>
          <a:p>
            <a:pPr marL="285750" indent="-285750">
              <a:buFont typeface="Arial" panose="020B0604020202020204" pitchFamily="34" charset="0"/>
              <a:buChar char="•"/>
            </a:pPr>
            <a:r>
              <a:rPr lang="en-US" sz="2600" dirty="0"/>
              <a:t>Teams of students/workers/researchers from now on will be comprised of human and non-human participants</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10" name="Picture 9" descr="A person walking in a field&#10;&#10;Description automatically generated">
            <a:extLst>
              <a:ext uri="{FF2B5EF4-FFF2-40B4-BE49-F238E27FC236}">
                <a16:creationId xmlns:a16="http://schemas.microsoft.com/office/drawing/2014/main" id="{0185D877-914B-61C7-1902-503E3EE4E014}"/>
              </a:ext>
            </a:extLst>
          </p:cNvPr>
          <p:cNvPicPr>
            <a:picLocks noChangeAspect="1"/>
          </p:cNvPicPr>
          <p:nvPr/>
        </p:nvPicPr>
        <p:blipFill>
          <a:blip r:embed="rId4"/>
          <a:stretch>
            <a:fillRect/>
          </a:stretch>
        </p:blipFill>
        <p:spPr>
          <a:xfrm>
            <a:off x="8487839" y="4594225"/>
            <a:ext cx="3554935" cy="2127250"/>
          </a:xfrm>
          <a:prstGeom prst="rect">
            <a:avLst/>
          </a:prstGeom>
        </p:spPr>
      </p:pic>
      <p:sp>
        <p:nvSpPr>
          <p:cNvPr id="11" name="Title 1">
            <a:extLst>
              <a:ext uri="{FF2B5EF4-FFF2-40B4-BE49-F238E27FC236}">
                <a16:creationId xmlns:a16="http://schemas.microsoft.com/office/drawing/2014/main" id="{57FD7234-4934-D145-6C63-1F8CDC11339F}"/>
              </a:ext>
            </a:extLst>
          </p:cNvPr>
          <p:cNvSpPr>
            <a:spLocks noGrp="1"/>
          </p:cNvSpPr>
          <p:nvPr>
            <p:ph type="title"/>
          </p:nvPr>
        </p:nvSpPr>
        <p:spPr>
          <a:xfrm>
            <a:off x="575999" y="468000"/>
            <a:ext cx="8129851" cy="1204912"/>
          </a:xfrm>
        </p:spPr>
        <p:txBody>
          <a:bodyPr tIns="0" anchor="t">
            <a:noAutofit/>
          </a:bodyPr>
          <a:lstStyle/>
          <a:p>
            <a:r>
              <a:rPr lang="en-US" sz="6000" dirty="0"/>
              <a:t>AI Arrives</a:t>
            </a:r>
          </a:p>
        </p:txBody>
      </p:sp>
    </p:spTree>
    <p:extLst>
      <p:ext uri="{BB962C8B-B14F-4D97-AF65-F5344CB8AC3E}">
        <p14:creationId xmlns:p14="http://schemas.microsoft.com/office/powerpoint/2010/main" val="414979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2000" y="1656000"/>
            <a:ext cx="5457824" cy="902178"/>
          </a:xfrm>
        </p:spPr>
        <p:txBody>
          <a:bodyPr/>
          <a:lstStyle/>
          <a:p>
            <a:r>
              <a:rPr lang="en-US" sz="6000" dirty="0"/>
              <a:t>Learning</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191999" y="2879999"/>
            <a:ext cx="5666626" cy="3841475"/>
          </a:xfrm>
        </p:spPr>
        <p:txBody>
          <a:bodyPr>
            <a:noAutofit/>
          </a:bodyPr>
          <a:lstStyle/>
          <a:p>
            <a:pPr marL="285750" indent="-285750">
              <a:buFont typeface="Arial" panose="020B0604020202020204" pitchFamily="34" charset="0"/>
              <a:buChar char="•"/>
            </a:pPr>
            <a:r>
              <a:rPr lang="en-US" sz="2600" dirty="0"/>
              <a:t>Learning about AI</a:t>
            </a:r>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5" name="Date Placeholder 3">
            <a:extLst>
              <a:ext uri="{FF2B5EF4-FFF2-40B4-BE49-F238E27FC236}">
                <a16:creationId xmlns:a16="http://schemas.microsoft.com/office/drawing/2014/main" id="{160D6A40-395D-49BB-E2AF-8D63CC592614}"/>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6" name="Footer Placeholder 4">
            <a:extLst>
              <a:ext uri="{FF2B5EF4-FFF2-40B4-BE49-F238E27FC236}">
                <a16:creationId xmlns:a16="http://schemas.microsoft.com/office/drawing/2014/main" id="{FA699A92-D86D-9A82-5E06-300503E5B2F5}"/>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3386378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Yr 9 Digital Technology</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339275" cy="4029301"/>
          </a:xfrm>
        </p:spPr>
        <p:txBody>
          <a:bodyPr>
            <a:normAutofit/>
          </a:bodyPr>
          <a:lstStyle/>
          <a:p>
            <a:r>
              <a:rPr lang="en-US" sz="2600" dirty="0"/>
              <a:t>5 x 1 hour sessions</a:t>
            </a:r>
          </a:p>
          <a:p>
            <a:pPr marL="342900" indent="-342900">
              <a:buAutoNum type="arabicPeriod"/>
            </a:pPr>
            <a:r>
              <a:rPr lang="en-US" sz="1700" b="1" i="1" dirty="0"/>
              <a:t>What is AI? </a:t>
            </a:r>
            <a:r>
              <a:rPr lang="en-US" sz="1700" i="1" dirty="0"/>
              <a:t>History, Deep Learning, Machine Learning, Where do you find it in everyday life?</a:t>
            </a:r>
          </a:p>
          <a:p>
            <a:pPr marL="342900" indent="-342900">
              <a:buAutoNum type="arabicPeriod"/>
            </a:pPr>
            <a:r>
              <a:rPr lang="en-US" sz="1700" b="1" i="1" dirty="0"/>
              <a:t>How AI Works</a:t>
            </a:r>
            <a:r>
              <a:rPr lang="en-US" sz="1700" i="1" dirty="0"/>
              <a:t>. Supervised and unsupervised learning, teachable machines, artificial neural networks, ethical factors</a:t>
            </a:r>
          </a:p>
          <a:p>
            <a:pPr marL="342900" indent="-342900">
              <a:buAutoNum type="arabicPeriod"/>
            </a:pPr>
            <a:r>
              <a:rPr lang="en-US" sz="1700" b="1" i="1" dirty="0"/>
              <a:t>AI and Ethics. </a:t>
            </a:r>
            <a:r>
              <a:rPr lang="en-US" sz="1700" i="1" dirty="0"/>
              <a:t>Group task on ethical dilemmas using AI in place of human judgement</a:t>
            </a:r>
          </a:p>
          <a:p>
            <a:pPr marL="342900" indent="-342900">
              <a:buAutoNum type="arabicPeriod"/>
            </a:pPr>
            <a:r>
              <a:rPr lang="en-US" sz="1700" b="1" i="1" dirty="0"/>
              <a:t>Group Presentations to the Class.</a:t>
            </a:r>
          </a:p>
          <a:p>
            <a:pPr marL="342900" indent="-342900">
              <a:buAutoNum type="arabicPeriod"/>
            </a:pPr>
            <a:r>
              <a:rPr lang="en-US" sz="1700" b="1" i="1" dirty="0"/>
              <a:t>Talking to AI. </a:t>
            </a:r>
            <a:r>
              <a:rPr lang="en-US" sz="1700" i="1" dirty="0"/>
              <a:t>Effective communication, critiquing responses, changing the ‘temperature’ of a response, prompt design</a:t>
            </a:r>
          </a:p>
          <a:p>
            <a:pPr marL="342900" indent="-342900">
              <a:buAutoNum type="arabicPeriod"/>
            </a:pPr>
            <a:endParaRPr lang="en-US" sz="1700" i="1" dirty="0"/>
          </a:p>
          <a:p>
            <a:pPr marL="342900" indent="-342900">
              <a:buAutoNum type="arabicPeriod"/>
            </a:pPr>
            <a:endParaRPr lang="en-US" sz="2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21</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188836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2CD071-57D4-16F9-B8CE-77329BF9E863}"/>
              </a:ext>
            </a:extLst>
          </p:cNvPr>
          <p:cNvSpPr>
            <a:spLocks noGrp="1"/>
          </p:cNvSpPr>
          <p:nvPr>
            <p:ph type="title"/>
          </p:nvPr>
        </p:nvSpPr>
        <p:spPr>
          <a:xfrm>
            <a:off x="1228062" y="261938"/>
            <a:ext cx="10026650" cy="655637"/>
          </a:xfrm>
        </p:spPr>
        <p:txBody>
          <a:bodyPr>
            <a:normAutofit fontScale="90000"/>
          </a:bodyPr>
          <a:lstStyle/>
          <a:p>
            <a:r>
              <a:rPr lang="en-US" dirty="0"/>
              <a:t>Prompt Comparisons (ChatGPT 3.5)</a:t>
            </a:r>
            <a:endParaRPr lang="en-AU" dirty="0"/>
          </a:p>
        </p:txBody>
      </p:sp>
      <p:pic>
        <p:nvPicPr>
          <p:cNvPr id="13" name="Content Placeholder 12">
            <a:extLst>
              <a:ext uri="{FF2B5EF4-FFF2-40B4-BE49-F238E27FC236}">
                <a16:creationId xmlns:a16="http://schemas.microsoft.com/office/drawing/2014/main" id="{ED0BB71A-5B43-071B-082D-3ABFAC9EABD2}"/>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47700" y="1105102"/>
            <a:ext cx="5146586" cy="476955"/>
          </a:xfrm>
        </p:spPr>
      </p:pic>
      <p:pic>
        <p:nvPicPr>
          <p:cNvPr id="15" name="Content Placeholder 14">
            <a:extLst>
              <a:ext uri="{FF2B5EF4-FFF2-40B4-BE49-F238E27FC236}">
                <a16:creationId xmlns:a16="http://schemas.microsoft.com/office/drawing/2014/main" id="{D6AC3F7C-2B82-59AE-3698-8F843EFC4A54}"/>
              </a:ext>
            </a:extLst>
          </p:cNvPr>
          <p:cNvPicPr>
            <a:picLocks noGrp="1" noChangeAspect="1"/>
          </p:cNvPicPr>
          <p:nvPr>
            <p:ph sz="half" idx="2"/>
          </p:nvPr>
        </p:nvPicPr>
        <p:blipFill rotWithShape="1">
          <a:blip r:embed="rId4" cstate="screen">
            <a:extLst>
              <a:ext uri="{28A0092B-C50C-407E-A947-70E740481C1C}">
                <a14:useLocalDpi xmlns:a14="http://schemas.microsoft.com/office/drawing/2010/main"/>
              </a:ext>
            </a:extLst>
          </a:blip>
          <a:srcRect/>
          <a:stretch/>
        </p:blipFill>
        <p:spPr>
          <a:xfrm>
            <a:off x="6397716" y="1105102"/>
            <a:ext cx="5218310" cy="476955"/>
          </a:xfrm>
        </p:spPr>
      </p:pic>
      <p:sp>
        <p:nvSpPr>
          <p:cNvPr id="3" name="TextBox 2">
            <a:extLst>
              <a:ext uri="{FF2B5EF4-FFF2-40B4-BE49-F238E27FC236}">
                <a16:creationId xmlns:a16="http://schemas.microsoft.com/office/drawing/2014/main" id="{90EBB781-109A-0E07-BCF6-3B5917DC7A6E}"/>
              </a:ext>
            </a:extLst>
          </p:cNvPr>
          <p:cNvSpPr txBox="1"/>
          <p:nvPr/>
        </p:nvSpPr>
        <p:spPr>
          <a:xfrm>
            <a:off x="685800" y="1962150"/>
            <a:ext cx="5108486" cy="1200329"/>
          </a:xfrm>
          <a:prstGeom prst="rect">
            <a:avLst/>
          </a:prstGeom>
          <a:noFill/>
        </p:spPr>
        <p:txBody>
          <a:bodyPr wrap="square" rtlCol="0">
            <a:spAutoFit/>
          </a:bodyPr>
          <a:lstStyle/>
          <a:p>
            <a:r>
              <a:rPr lang="en-US" sz="2400" dirty="0"/>
              <a:t>Please tell me about the most powerful storm ever recorded. I am a 15 year old boy.</a:t>
            </a:r>
            <a:endParaRPr lang="en-AU" sz="2400" dirty="0"/>
          </a:p>
        </p:txBody>
      </p:sp>
      <p:sp>
        <p:nvSpPr>
          <p:cNvPr id="4" name="TextBox 3">
            <a:extLst>
              <a:ext uri="{FF2B5EF4-FFF2-40B4-BE49-F238E27FC236}">
                <a16:creationId xmlns:a16="http://schemas.microsoft.com/office/drawing/2014/main" id="{2F92BC5F-E3DD-4DE2-617A-EA504A8A672C}"/>
              </a:ext>
            </a:extLst>
          </p:cNvPr>
          <p:cNvSpPr txBox="1"/>
          <p:nvPr/>
        </p:nvSpPr>
        <p:spPr>
          <a:xfrm>
            <a:off x="6397714" y="1962149"/>
            <a:ext cx="5108486" cy="1200329"/>
          </a:xfrm>
          <a:prstGeom prst="rect">
            <a:avLst/>
          </a:prstGeom>
          <a:noFill/>
        </p:spPr>
        <p:txBody>
          <a:bodyPr wrap="square" rtlCol="0">
            <a:spAutoFit/>
          </a:bodyPr>
          <a:lstStyle/>
          <a:p>
            <a:r>
              <a:rPr lang="en-US" sz="2400" dirty="0"/>
              <a:t>Please tell me about the most powerful storm ever recorded. I am a 15 year old girl.</a:t>
            </a:r>
            <a:endParaRPr lang="en-AU" sz="2400" dirty="0"/>
          </a:p>
        </p:txBody>
      </p:sp>
    </p:spTree>
    <p:extLst>
      <p:ext uri="{BB962C8B-B14F-4D97-AF65-F5344CB8AC3E}">
        <p14:creationId xmlns:p14="http://schemas.microsoft.com/office/powerpoint/2010/main" val="378120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2CD071-57D4-16F9-B8CE-77329BF9E863}"/>
              </a:ext>
            </a:extLst>
          </p:cNvPr>
          <p:cNvSpPr>
            <a:spLocks noGrp="1"/>
          </p:cNvSpPr>
          <p:nvPr>
            <p:ph type="title"/>
          </p:nvPr>
        </p:nvSpPr>
        <p:spPr>
          <a:xfrm>
            <a:off x="1228062" y="261938"/>
            <a:ext cx="10026650" cy="655637"/>
          </a:xfrm>
        </p:spPr>
        <p:txBody>
          <a:bodyPr>
            <a:normAutofit fontScale="90000"/>
          </a:bodyPr>
          <a:lstStyle/>
          <a:p>
            <a:r>
              <a:rPr lang="en-US" dirty="0"/>
              <a:t>Prompt Comparisons (ChatGPT 3.5)</a:t>
            </a:r>
            <a:endParaRPr lang="en-AU" dirty="0"/>
          </a:p>
        </p:txBody>
      </p:sp>
      <p:pic>
        <p:nvPicPr>
          <p:cNvPr id="13" name="Content Placeholder 12">
            <a:extLst>
              <a:ext uri="{FF2B5EF4-FFF2-40B4-BE49-F238E27FC236}">
                <a16:creationId xmlns:a16="http://schemas.microsoft.com/office/drawing/2014/main" id="{ED0BB71A-5B43-071B-082D-3ABFAC9EABD2}"/>
              </a:ext>
            </a:extLst>
          </p:cNvPr>
          <p:cNvPicPr>
            <a:picLocks noGrp="1" noChangeAspect="1"/>
          </p:cNvPicPr>
          <p:nvPr>
            <p:ph sz="half" idx="1"/>
          </p:nvPr>
        </p:nvPicPr>
        <p:blipFill>
          <a:blip r:embed="rId3"/>
          <a:stretch>
            <a:fillRect/>
          </a:stretch>
        </p:blipFill>
        <p:spPr>
          <a:xfrm>
            <a:off x="647700" y="1105102"/>
            <a:ext cx="5146586" cy="5752898"/>
          </a:xfrm>
        </p:spPr>
      </p:pic>
      <p:pic>
        <p:nvPicPr>
          <p:cNvPr id="15" name="Content Placeholder 14">
            <a:extLst>
              <a:ext uri="{FF2B5EF4-FFF2-40B4-BE49-F238E27FC236}">
                <a16:creationId xmlns:a16="http://schemas.microsoft.com/office/drawing/2014/main" id="{D6AC3F7C-2B82-59AE-3698-8F843EFC4A54}"/>
              </a:ext>
            </a:extLst>
          </p:cNvPr>
          <p:cNvPicPr>
            <a:picLocks noGrp="1" noChangeAspect="1"/>
          </p:cNvPicPr>
          <p:nvPr>
            <p:ph sz="half" idx="2"/>
          </p:nvPr>
        </p:nvPicPr>
        <p:blipFill>
          <a:blip r:embed="rId4"/>
          <a:stretch>
            <a:fillRect/>
          </a:stretch>
        </p:blipFill>
        <p:spPr>
          <a:xfrm>
            <a:off x="6397716" y="1105102"/>
            <a:ext cx="5218310" cy="4546398"/>
          </a:xfrm>
        </p:spPr>
      </p:pic>
      <p:sp>
        <p:nvSpPr>
          <p:cNvPr id="16" name="TextBox 15">
            <a:extLst>
              <a:ext uri="{FF2B5EF4-FFF2-40B4-BE49-F238E27FC236}">
                <a16:creationId xmlns:a16="http://schemas.microsoft.com/office/drawing/2014/main" id="{8DE6E6D8-EC0B-1CE1-3D52-5E143602DC21}"/>
              </a:ext>
            </a:extLst>
          </p:cNvPr>
          <p:cNvSpPr txBox="1"/>
          <p:nvPr/>
        </p:nvSpPr>
        <p:spPr>
          <a:xfrm>
            <a:off x="7216958" y="6057900"/>
            <a:ext cx="3347391" cy="369332"/>
          </a:xfrm>
          <a:prstGeom prst="rect">
            <a:avLst/>
          </a:prstGeom>
          <a:noFill/>
        </p:spPr>
        <p:txBody>
          <a:bodyPr wrap="none" rtlCol="0">
            <a:spAutoFit/>
          </a:bodyPr>
          <a:lstStyle/>
          <a:p>
            <a:r>
              <a:rPr lang="en-US" i="1" dirty="0"/>
              <a:t>What on earth is going on here?</a:t>
            </a:r>
            <a:endParaRPr lang="en-AU" i="1" dirty="0"/>
          </a:p>
        </p:txBody>
      </p:sp>
    </p:spTree>
    <p:extLst>
      <p:ext uri="{BB962C8B-B14F-4D97-AF65-F5344CB8AC3E}">
        <p14:creationId xmlns:p14="http://schemas.microsoft.com/office/powerpoint/2010/main" val="63910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2000" y="1656000"/>
            <a:ext cx="5457824" cy="1773000"/>
          </a:xfrm>
        </p:spPr>
        <p:txBody>
          <a:bodyPr/>
          <a:lstStyle/>
          <a:p>
            <a:r>
              <a:rPr lang="en-US" sz="6000"/>
              <a:t>A tool that works</a:t>
            </a:r>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5" name="Date Placeholder 3">
            <a:extLst>
              <a:ext uri="{FF2B5EF4-FFF2-40B4-BE49-F238E27FC236}">
                <a16:creationId xmlns:a16="http://schemas.microsoft.com/office/drawing/2014/main" id="{160D6A40-395D-49BB-E2AF-8D63CC592614}"/>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6" name="Footer Placeholder 4">
            <a:extLst>
              <a:ext uri="{FF2B5EF4-FFF2-40B4-BE49-F238E27FC236}">
                <a16:creationId xmlns:a16="http://schemas.microsoft.com/office/drawing/2014/main" id="{FA699A92-D86D-9A82-5E06-300503E5B2F5}"/>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3223537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Effective use cases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339275" cy="4029301"/>
          </a:xfrm>
        </p:spPr>
        <p:txBody>
          <a:bodyPr>
            <a:normAutofit/>
          </a:bodyPr>
          <a:lstStyle/>
          <a:p>
            <a:r>
              <a:rPr lang="en-US" sz="1700" i="1" dirty="0"/>
              <a:t>It summarizes information extremely effectively. E.g. It generated our definition of “Adult Learning” from dozens of staff ideas.</a:t>
            </a:r>
          </a:p>
          <a:p>
            <a:r>
              <a:rPr lang="en-US" sz="1700" i="1" dirty="0"/>
              <a:t>New developments in the last fortnight allow for the creation of single-purpose GPTs based on ChatGPT4.</a:t>
            </a:r>
          </a:p>
          <a:p>
            <a:r>
              <a:rPr lang="en-US" sz="1700" i="1" dirty="0"/>
              <a:t>E.g. An AI whose singular purpose is to be knowledgeable about your school</a:t>
            </a:r>
          </a:p>
          <a:p>
            <a:r>
              <a:rPr lang="en-US" sz="1700" i="1" dirty="0"/>
              <a:t>E.g. An AI whose singular purpose is to be knowledgeable about the Unit 3/4 Physics curriculum</a:t>
            </a:r>
          </a:p>
          <a:p>
            <a:endParaRPr lang="en-US" sz="1700" i="1"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25</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207463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26</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8" name="Picture 7">
            <a:extLst>
              <a:ext uri="{FF2B5EF4-FFF2-40B4-BE49-F238E27FC236}">
                <a16:creationId xmlns:a16="http://schemas.microsoft.com/office/drawing/2014/main" id="{62ED1420-D56C-95D5-A5C1-9470035E4B8C}"/>
              </a:ext>
            </a:extLst>
          </p:cNvPr>
          <p:cNvPicPr>
            <a:picLocks noChangeAspect="1"/>
          </p:cNvPicPr>
          <p:nvPr/>
        </p:nvPicPr>
        <p:blipFill>
          <a:blip r:embed="rId4"/>
          <a:stretch>
            <a:fillRect/>
          </a:stretch>
        </p:blipFill>
        <p:spPr>
          <a:xfrm>
            <a:off x="297118" y="170898"/>
            <a:ext cx="8943053" cy="6185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8187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27</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3" name="Picture 2">
            <a:extLst>
              <a:ext uri="{FF2B5EF4-FFF2-40B4-BE49-F238E27FC236}">
                <a16:creationId xmlns:a16="http://schemas.microsoft.com/office/drawing/2014/main" id="{F003D2B3-F9AD-E182-A0CE-4DB568E84CCD}"/>
              </a:ext>
            </a:extLst>
          </p:cNvPr>
          <p:cNvPicPr>
            <a:picLocks noChangeAspect="1"/>
          </p:cNvPicPr>
          <p:nvPr/>
        </p:nvPicPr>
        <p:blipFill>
          <a:blip r:embed="rId4"/>
          <a:stretch>
            <a:fillRect/>
          </a:stretch>
        </p:blipFill>
        <p:spPr>
          <a:xfrm>
            <a:off x="0" y="0"/>
            <a:ext cx="9219730" cy="62611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0662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Effective use cases</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28</a:t>
            </a:fld>
            <a:endParaRPr lang="en-US"/>
          </a:p>
        </p:txBody>
      </p:sp>
      <p:pic>
        <p:nvPicPr>
          <p:cNvPr id="8" name="Picture 7">
            <a:extLst>
              <a:ext uri="{FF2B5EF4-FFF2-40B4-BE49-F238E27FC236}">
                <a16:creationId xmlns:a16="http://schemas.microsoft.com/office/drawing/2014/main" id="{18B76488-D0FF-6849-BC0E-4422F06802A5}"/>
              </a:ext>
            </a:extLst>
          </p:cNvPr>
          <p:cNvPicPr>
            <a:picLocks noChangeAspect="1"/>
          </p:cNvPicPr>
          <p:nvPr/>
        </p:nvPicPr>
        <p:blipFill>
          <a:blip r:embed="rId2"/>
          <a:stretch>
            <a:fillRect/>
          </a:stretch>
        </p:blipFill>
        <p:spPr>
          <a:xfrm>
            <a:off x="0" y="-5337"/>
            <a:ext cx="13164989" cy="6863337"/>
          </a:xfrm>
          <a:prstGeom prst="rect">
            <a:avLst/>
          </a:prstGeom>
        </p:spPr>
      </p:pic>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282818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Staff Applications</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29</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pic>
        <p:nvPicPr>
          <p:cNvPr id="10" name="Picture 9">
            <a:extLst>
              <a:ext uri="{FF2B5EF4-FFF2-40B4-BE49-F238E27FC236}">
                <a16:creationId xmlns:a16="http://schemas.microsoft.com/office/drawing/2014/main" id="{8B749CB4-C0A8-53B7-914D-6431F06DD8E9}"/>
              </a:ext>
            </a:extLst>
          </p:cNvPr>
          <p:cNvPicPr>
            <a:picLocks noChangeAspect="1"/>
          </p:cNvPicPr>
          <p:nvPr/>
        </p:nvPicPr>
        <p:blipFill>
          <a:blip r:embed="rId4"/>
          <a:stretch>
            <a:fillRect/>
          </a:stretch>
        </p:blipFill>
        <p:spPr>
          <a:xfrm>
            <a:off x="0" y="1327208"/>
            <a:ext cx="12192000" cy="4203583"/>
          </a:xfrm>
          <a:prstGeom prst="rect">
            <a:avLst/>
          </a:prstGeom>
        </p:spPr>
      </p:pic>
    </p:spTree>
    <p:extLst>
      <p:ext uri="{BB962C8B-B14F-4D97-AF65-F5344CB8AC3E}">
        <p14:creationId xmlns:p14="http://schemas.microsoft.com/office/powerpoint/2010/main" val="2191880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1251" y="1656000"/>
            <a:ext cx="5743574" cy="1243598"/>
          </a:xfrm>
        </p:spPr>
        <p:txBody>
          <a:bodyPr anchor="t"/>
          <a:lstStyle/>
          <a:p>
            <a:r>
              <a:rPr lang="en-US" sz="6000" dirty="0"/>
              <a:t>AI @ Nossal</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191250" y="2880000"/>
            <a:ext cx="5743573" cy="3534173"/>
          </a:xfrm>
        </p:spPr>
        <p:txBody>
          <a:bodyPr vert="horz" lIns="91440" tIns="45720" rIns="91440" bIns="45720" rtlCol="0" anchor="t">
            <a:normAutofit/>
          </a:bodyPr>
          <a:lstStyle/>
          <a:p>
            <a:pPr marL="342900" indent="-342900">
              <a:buFont typeface="Arial" panose="020B0604020202020204" pitchFamily="34" charset="0"/>
              <a:buChar char="•"/>
            </a:pPr>
            <a:r>
              <a:rPr lang="en-US" sz="2600" dirty="0"/>
              <a:t>Initial Goals and Background Work</a:t>
            </a:r>
          </a:p>
          <a:p>
            <a:pPr marL="342900" indent="-342900">
              <a:buFont typeface="Arial" panose="020B0604020202020204" pitchFamily="34" charset="0"/>
              <a:buChar char="•"/>
            </a:pPr>
            <a:r>
              <a:rPr lang="en-US" sz="2600" dirty="0"/>
              <a:t>Whole School Approach</a:t>
            </a:r>
            <a:endParaRPr lang="en-US" sz="2600" dirty="0">
              <a:solidFill>
                <a:schemeClr val="tx1"/>
              </a:solidFill>
            </a:endParaRPr>
          </a:p>
          <a:p>
            <a:r>
              <a:rPr lang="en-US" sz="2600" dirty="0">
                <a:solidFill>
                  <a:schemeClr val="tx1"/>
                </a:solidFill>
              </a:rPr>
              <a:t>	</a:t>
            </a:r>
            <a:r>
              <a:rPr lang="en-US" sz="2600" dirty="0"/>
              <a:t>- </a:t>
            </a:r>
            <a:r>
              <a:rPr lang="en-US" sz="2600" dirty="0">
                <a:solidFill>
                  <a:schemeClr val="bg1"/>
                </a:solidFill>
              </a:rPr>
              <a:t>Wellbeing </a:t>
            </a:r>
          </a:p>
          <a:p>
            <a:r>
              <a:rPr lang="en-US" sz="2600" dirty="0"/>
              <a:t>	- Learning</a:t>
            </a:r>
          </a:p>
          <a:p>
            <a:pPr marL="342900" indent="-342900">
              <a:buFont typeface="Arial" panose="020B0604020202020204" pitchFamily="34" charset="0"/>
              <a:buChar char="•"/>
            </a:pPr>
            <a:r>
              <a:rPr lang="en-US" sz="2600" dirty="0"/>
              <a:t>AI as Tool For Admin and Teachers</a:t>
            </a:r>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7" name="Date Placeholder 3">
            <a:extLst>
              <a:ext uri="{FF2B5EF4-FFF2-40B4-BE49-F238E27FC236}">
                <a16:creationId xmlns:a16="http://schemas.microsoft.com/office/drawing/2014/main" id="{2DA755F7-2FD4-BB17-7CC3-C16FC155C32C}"/>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8" name="Footer Placeholder 4">
            <a:extLst>
              <a:ext uri="{FF2B5EF4-FFF2-40B4-BE49-F238E27FC236}">
                <a16:creationId xmlns:a16="http://schemas.microsoft.com/office/drawing/2014/main" id="{BB85F33D-15FF-A0F8-D633-E744EAB365EC}"/>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14149844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4179570" cy="2203030"/>
          </a:xfrm>
        </p:spPr>
        <p:txBody>
          <a:bodyPr>
            <a:normAutofit/>
          </a:bodyPr>
          <a:lstStyle/>
          <a:p>
            <a:r>
              <a:rPr lang="en-US"/>
              <a:t>Tracey Mackin</a:t>
            </a:r>
          </a:p>
          <a:p>
            <a:r>
              <a:rPr lang="en-US"/>
              <a:t>Tracey.Mackin@nossalhs.vic.edu.au</a:t>
            </a:r>
          </a:p>
          <a:p>
            <a:r>
              <a:rPr lang="en-US"/>
              <a:t>Stuart Fankhauser</a:t>
            </a:r>
          </a:p>
          <a:p>
            <a:r>
              <a:rPr lang="en-US"/>
              <a:t>Stuart.Fankhauser@nossalhs.vic.edu.au</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30</a:t>
            </a:fld>
            <a:endParaRPr lang="en-US"/>
          </a:p>
        </p:txBody>
      </p:sp>
      <p:sp>
        <p:nvSpPr>
          <p:cNvPr id="7" name="Date Placeholder 3">
            <a:extLst>
              <a:ext uri="{FF2B5EF4-FFF2-40B4-BE49-F238E27FC236}">
                <a16:creationId xmlns:a16="http://schemas.microsoft.com/office/drawing/2014/main" id="{80822812-ED42-2DEB-E5BA-E13FAE84D1D2}"/>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8" name="Footer Placeholder 4">
            <a:extLst>
              <a:ext uri="{FF2B5EF4-FFF2-40B4-BE49-F238E27FC236}">
                <a16:creationId xmlns:a16="http://schemas.microsoft.com/office/drawing/2014/main" id="{60BE7B58-8242-F9B3-A630-5F528AC811A7}"/>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1969787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2000" y="1656000"/>
            <a:ext cx="5457824" cy="902178"/>
          </a:xfrm>
        </p:spPr>
        <p:txBody>
          <a:bodyPr/>
          <a:lstStyle/>
          <a:p>
            <a:r>
              <a:rPr lang="en-US" sz="6000" dirty="0"/>
              <a:t>2023 AI GOALs</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191999" y="2879999"/>
            <a:ext cx="5666626" cy="3841475"/>
          </a:xfrm>
        </p:spPr>
        <p:txBody>
          <a:bodyPr>
            <a:noAutofit/>
          </a:bodyPr>
          <a:lstStyle/>
          <a:p>
            <a:pPr marL="285750" indent="-285750">
              <a:buFont typeface="Arial" panose="020B0604020202020204" pitchFamily="34" charset="0"/>
              <a:buChar char="•"/>
            </a:pPr>
            <a:r>
              <a:rPr lang="en-US" sz="2600" dirty="0"/>
              <a:t>Raise awareness, build knowledge and provide opportunities for staff to discuss and explore AI</a:t>
            </a:r>
          </a:p>
          <a:p>
            <a:pPr marL="285750" indent="-285750">
              <a:buFont typeface="Arial" panose="020B0604020202020204" pitchFamily="34" charset="0"/>
              <a:buChar char="•"/>
            </a:pPr>
            <a:r>
              <a:rPr lang="en-US" sz="2600" dirty="0"/>
              <a:t>Develop a whole school </a:t>
            </a:r>
            <a:r>
              <a:rPr lang="en-US" sz="2600"/>
              <a:t>response to AI</a:t>
            </a:r>
            <a:endParaRPr lang="en-US" sz="2600" dirty="0"/>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5" name="Date Placeholder 3">
            <a:extLst>
              <a:ext uri="{FF2B5EF4-FFF2-40B4-BE49-F238E27FC236}">
                <a16:creationId xmlns:a16="http://schemas.microsoft.com/office/drawing/2014/main" id="{160D6A40-395D-49BB-E2AF-8D63CC592614}"/>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6" name="Footer Placeholder 4">
            <a:extLst>
              <a:ext uri="{FF2B5EF4-FFF2-40B4-BE49-F238E27FC236}">
                <a16:creationId xmlns:a16="http://schemas.microsoft.com/office/drawing/2014/main" id="{FA699A92-D86D-9A82-5E06-300503E5B2F5}"/>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379728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10330126" cy="1204912"/>
          </a:xfrm>
        </p:spPr>
        <p:txBody>
          <a:bodyPr anchor="t">
            <a:noAutofit/>
          </a:bodyPr>
          <a:lstStyle/>
          <a:p>
            <a:r>
              <a:rPr lang="en-US" sz="6000" dirty="0"/>
              <a:t>Staff PL response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691700" cy="3962625"/>
          </a:xfrm>
        </p:spPr>
        <p:txBody>
          <a:bodyPr>
            <a:normAutofit/>
          </a:bodyPr>
          <a:lstStyle/>
          <a:p>
            <a:pPr marL="285750" indent="-285750">
              <a:buFont typeface="Arial" panose="020B0604020202020204" pitchFamily="34" charset="0"/>
              <a:buChar char="•"/>
            </a:pPr>
            <a:r>
              <a:rPr lang="en-US" sz="2600" spc="50" dirty="0">
                <a:solidFill>
                  <a:schemeClr val="tx1"/>
                </a:solidFill>
              </a:rPr>
              <a:t>Demonstrating what </a:t>
            </a:r>
            <a:r>
              <a:rPr lang="en-US" sz="2600" dirty="0">
                <a:solidFill>
                  <a:schemeClr val="tx1"/>
                </a:solidFill>
              </a:rPr>
              <a:t>is currently possible, discussing what is likely to be possible</a:t>
            </a:r>
          </a:p>
          <a:p>
            <a:pPr marL="285750" indent="-285750">
              <a:buFont typeface="Arial" panose="020B0604020202020204" pitchFamily="34" charset="0"/>
              <a:buChar char="•"/>
            </a:pPr>
            <a:r>
              <a:rPr lang="en-US" sz="2600" dirty="0"/>
              <a:t>Introduce AI to assist teachers with work</a:t>
            </a:r>
          </a:p>
          <a:p>
            <a:pPr marL="285750" indent="-285750">
              <a:buFont typeface="Arial" panose="020B0604020202020204" pitchFamily="34" charset="0"/>
              <a:buChar char="•"/>
            </a:pPr>
            <a:r>
              <a:rPr lang="en-US" sz="2600" dirty="0"/>
              <a:t>Make time for immediate responses </a:t>
            </a:r>
          </a:p>
          <a:p>
            <a:pPr marL="742950" lvl="1" indent="-285750">
              <a:buFont typeface="Arial" panose="020B0604020202020204" pitchFamily="34" charset="0"/>
              <a:buChar char="•"/>
            </a:pPr>
            <a:r>
              <a:rPr lang="en-US" sz="2600" dirty="0">
                <a:solidFill>
                  <a:schemeClr val="tx1"/>
                </a:solidFill>
              </a:rPr>
              <a:t>Authentic &amp; valid assessment</a:t>
            </a:r>
          </a:p>
          <a:p>
            <a:pPr marL="285750" indent="-285750">
              <a:buFont typeface="Arial" panose="020B0604020202020204" pitchFamily="34" charset="0"/>
              <a:buChar char="•"/>
            </a:pPr>
            <a:r>
              <a:rPr lang="en-US" sz="2600" dirty="0"/>
              <a:t>Enlist staff to pilot a whole school model for AI in the classroom</a:t>
            </a: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5</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3806012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E5F11-B7B9-4B80-8C6A-A8A7A7190B77}"/>
              </a:ext>
            </a:extLst>
          </p:cNvPr>
          <p:cNvSpPr>
            <a:spLocks noGrp="1"/>
          </p:cNvSpPr>
          <p:nvPr>
            <p:ph type="ctrTitle"/>
          </p:nvPr>
        </p:nvSpPr>
        <p:spPr>
          <a:xfrm>
            <a:off x="6192000" y="1656000"/>
            <a:ext cx="5457824" cy="902178"/>
          </a:xfrm>
        </p:spPr>
        <p:txBody>
          <a:bodyPr/>
          <a:lstStyle/>
          <a:p>
            <a:r>
              <a:rPr lang="en-US" sz="6000" dirty="0"/>
              <a:t>Wellbeing</a:t>
            </a:r>
          </a:p>
        </p:txBody>
      </p:sp>
      <p:sp>
        <p:nvSpPr>
          <p:cNvPr id="3" name="Subtitle 2">
            <a:extLst>
              <a:ext uri="{FF2B5EF4-FFF2-40B4-BE49-F238E27FC236}">
                <a16:creationId xmlns:a16="http://schemas.microsoft.com/office/drawing/2014/main" id="{DA8AFAA9-633A-475C-B8ED-840A34F7294D}"/>
              </a:ext>
            </a:extLst>
          </p:cNvPr>
          <p:cNvSpPr>
            <a:spLocks noGrp="1"/>
          </p:cNvSpPr>
          <p:nvPr>
            <p:ph type="subTitle" idx="1"/>
          </p:nvPr>
        </p:nvSpPr>
        <p:spPr>
          <a:xfrm>
            <a:off x="6191999" y="2879999"/>
            <a:ext cx="5666626" cy="3841475"/>
          </a:xfrm>
        </p:spPr>
        <p:txBody>
          <a:bodyPr>
            <a:noAutofit/>
          </a:bodyPr>
          <a:lstStyle/>
          <a:p>
            <a:pPr marL="285750" indent="-285750">
              <a:buFont typeface="Arial" panose="020B0604020202020204" pitchFamily="34" charset="0"/>
              <a:buChar char="•"/>
            </a:pPr>
            <a:endParaRPr lang="en-US" sz="2600" dirty="0"/>
          </a:p>
        </p:txBody>
      </p:sp>
      <p:pic>
        <p:nvPicPr>
          <p:cNvPr id="4" name="Graphic 3">
            <a:extLst>
              <a:ext uri="{FF2B5EF4-FFF2-40B4-BE49-F238E27FC236}">
                <a16:creationId xmlns:a16="http://schemas.microsoft.com/office/drawing/2014/main" id="{439F5D60-BE57-1015-7C5E-0C2C6ABADA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
        <p:nvSpPr>
          <p:cNvPr id="5" name="Date Placeholder 3">
            <a:extLst>
              <a:ext uri="{FF2B5EF4-FFF2-40B4-BE49-F238E27FC236}">
                <a16:creationId xmlns:a16="http://schemas.microsoft.com/office/drawing/2014/main" id="{160D6A40-395D-49BB-E2AF-8D63CC592614}"/>
              </a:ext>
            </a:extLst>
          </p:cNvPr>
          <p:cNvSpPr txBox="1">
            <a:spLocks/>
          </p:cNvSpPr>
          <p:nvPr/>
        </p:nvSpPr>
        <p:spPr>
          <a:xfrm>
            <a:off x="838200" y="6356350"/>
            <a:ext cx="12192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solidFill>
                  <a:schemeClr val="tx1">
                    <a:tint val="75000"/>
                  </a:schemeClr>
                </a:solidFill>
              </a:rPr>
              <a:t>2023</a:t>
            </a:r>
          </a:p>
        </p:txBody>
      </p:sp>
      <p:sp>
        <p:nvSpPr>
          <p:cNvPr id="6" name="Footer Placeholder 4">
            <a:extLst>
              <a:ext uri="{FF2B5EF4-FFF2-40B4-BE49-F238E27FC236}">
                <a16:creationId xmlns:a16="http://schemas.microsoft.com/office/drawing/2014/main" id="{FA699A92-D86D-9A82-5E06-300503E5B2F5}"/>
              </a:ext>
            </a:extLst>
          </p:cNvPr>
          <p:cNvSpPr txBox="1">
            <a:spLocks/>
          </p:cNvSpPr>
          <p:nvPr/>
        </p:nvSpPr>
        <p:spPr>
          <a:xfrm>
            <a:off x="2463800" y="6356350"/>
            <a:ext cx="3479800"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a:solidFill>
                  <a:schemeClr val="tx1">
                    <a:tint val="75000"/>
                  </a:schemeClr>
                </a:solidFill>
              </a:rPr>
              <a:t>Responding to AI at Nossal High School</a:t>
            </a:r>
            <a:endParaRPr lang="en-US"/>
          </a:p>
        </p:txBody>
      </p:sp>
    </p:spTree>
    <p:extLst>
      <p:ext uri="{BB962C8B-B14F-4D97-AF65-F5344CB8AC3E}">
        <p14:creationId xmlns:p14="http://schemas.microsoft.com/office/powerpoint/2010/main" val="1802356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663251" cy="1204912"/>
          </a:xfrm>
        </p:spPr>
        <p:txBody>
          <a:bodyPr anchor="t">
            <a:noAutofit/>
          </a:bodyPr>
          <a:lstStyle/>
          <a:p>
            <a:r>
              <a:rPr lang="en-US" sz="6000" dirty="0">
                <a:solidFill>
                  <a:schemeClr val="tx1"/>
                </a:solidFill>
              </a:rPr>
              <a:t>AI </a:t>
            </a:r>
            <a:r>
              <a:rPr lang="en-US" sz="6000" dirty="0"/>
              <a:t>Bullying Incident</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691700" cy="3962625"/>
          </a:xfrm>
        </p:spPr>
        <p:txBody>
          <a:bodyPr>
            <a:normAutofit/>
          </a:bodyPr>
          <a:lstStyle/>
          <a:p>
            <a:pPr marL="285750" indent="-285750">
              <a:buFont typeface="Arial" panose="020B0604020202020204" pitchFamily="34" charset="0"/>
              <a:buChar char="•"/>
            </a:pPr>
            <a:r>
              <a:rPr lang="en-US" sz="2600" dirty="0">
                <a:solidFill>
                  <a:schemeClr val="tx1"/>
                </a:solidFill>
              </a:rPr>
              <a:t>Footage screen captured from school streaming service</a:t>
            </a:r>
          </a:p>
          <a:p>
            <a:pPr marL="285750" indent="-285750">
              <a:buFont typeface="Arial" panose="020B0604020202020204" pitchFamily="34" charset="0"/>
              <a:buChar char="•"/>
            </a:pPr>
            <a:r>
              <a:rPr lang="en-US" sz="2600" dirty="0">
                <a:solidFill>
                  <a:schemeClr val="tx1"/>
                </a:solidFill>
              </a:rPr>
              <a:t>Modified with AI to use the voice and image of the student. Parent image was also included.</a:t>
            </a:r>
          </a:p>
          <a:p>
            <a:pPr marL="285750" indent="-285750">
              <a:buFont typeface="Arial" panose="020B0604020202020204" pitchFamily="34" charset="0"/>
              <a:buChar char="•"/>
            </a:pPr>
            <a:r>
              <a:rPr lang="en-US" sz="2600" dirty="0">
                <a:solidFill>
                  <a:schemeClr val="tx1"/>
                </a:solidFill>
              </a:rPr>
              <a:t>Posted on YouTube</a:t>
            </a:r>
          </a:p>
          <a:p>
            <a:pPr marL="285750" indent="-285750">
              <a:buFont typeface="Arial" panose="020B0604020202020204" pitchFamily="34" charset="0"/>
              <a:buChar char="•"/>
            </a:pPr>
            <a:r>
              <a:rPr lang="en-US" sz="2600" dirty="0">
                <a:solidFill>
                  <a:schemeClr val="tx1"/>
                </a:solidFill>
              </a:rPr>
              <a:t>Use of MS Compliance Portal to find the student </a:t>
            </a:r>
            <a:r>
              <a:rPr lang="en-US" sz="2600" dirty="0"/>
              <a:t>who downloaded the original video</a:t>
            </a:r>
            <a:endParaRPr lang="en-US" sz="2600" dirty="0">
              <a:solidFill>
                <a:schemeClr val="tx1"/>
              </a:solidFill>
            </a:endParaRPr>
          </a:p>
          <a:p>
            <a:pPr lvl="1"/>
            <a:endParaRPr lang="en-US" sz="2600" dirty="0">
              <a:solidFill>
                <a:schemeClr val="tx1"/>
              </a:solidFill>
            </a:endParaRPr>
          </a:p>
          <a:p>
            <a:pPr marL="742950" lvl="1" indent="-285750">
              <a:buFont typeface="Arial" panose="020B0604020202020204" pitchFamily="34" charset="0"/>
              <a:buChar char="•"/>
            </a:pPr>
            <a:endParaRPr lang="en-US" sz="2600" dirty="0">
              <a:solidFill>
                <a:schemeClr val="tx1"/>
              </a:solidFill>
            </a:endParaRPr>
          </a:p>
          <a:p>
            <a:pPr marL="742950" lvl="1" indent="-285750">
              <a:buFont typeface="Arial" panose="020B0604020202020204" pitchFamily="34" charset="0"/>
              <a:buChar char="•"/>
            </a:pPr>
            <a:endParaRPr lang="en-US" dirty="0">
              <a:solidFill>
                <a:schemeClr val="tx1"/>
              </a:solidFill>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7</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3571516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663251" cy="1204912"/>
          </a:xfrm>
        </p:spPr>
        <p:txBody>
          <a:bodyPr anchor="t">
            <a:noAutofit/>
          </a:bodyPr>
          <a:lstStyle/>
          <a:p>
            <a:r>
              <a:rPr lang="en-US" sz="6000" dirty="0">
                <a:solidFill>
                  <a:schemeClr val="tx1"/>
                </a:solidFill>
              </a:rPr>
              <a:t>Wellbeing Response</a:t>
            </a:r>
            <a:endParaRPr lang="en-US" sz="6000" dirty="0"/>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6000" y="1799999"/>
            <a:ext cx="7691700" cy="3962625"/>
          </a:xfrm>
        </p:spPr>
        <p:txBody>
          <a:bodyPr>
            <a:normAutofit/>
          </a:bodyPr>
          <a:lstStyle/>
          <a:p>
            <a:pPr marL="457200" indent="-457200">
              <a:buFont typeface="Arial" panose="020B0604020202020204" pitchFamily="34" charset="0"/>
              <a:buChar char="•"/>
            </a:pPr>
            <a:r>
              <a:rPr lang="en-US" sz="2600" dirty="0"/>
              <a:t>Tiers 1 &amp; 2 - Developing intrinsic motivation for the ethical use of technology</a:t>
            </a:r>
          </a:p>
          <a:p>
            <a:pPr marL="914400" lvl="1" indent="-457200">
              <a:buFont typeface="Arial" panose="020B0604020202020204" pitchFamily="34" charset="0"/>
              <a:buChar char="•"/>
            </a:pPr>
            <a:r>
              <a:rPr lang="en-US" sz="2800" dirty="0">
                <a:solidFill>
                  <a:schemeClr val="tx1"/>
                </a:solidFill>
              </a:rPr>
              <a:t>Year 9 induction programs</a:t>
            </a:r>
          </a:p>
          <a:p>
            <a:pPr marL="914400" lvl="1" indent="-457200">
              <a:buFont typeface="Arial" panose="020B0604020202020204" pitchFamily="34" charset="0"/>
              <a:buChar char="•"/>
            </a:pPr>
            <a:r>
              <a:rPr lang="en-US" sz="2800" dirty="0">
                <a:solidFill>
                  <a:schemeClr val="tx1"/>
                </a:solidFill>
              </a:rPr>
              <a:t>Ethical Capability training</a:t>
            </a:r>
          </a:p>
          <a:p>
            <a:pPr marL="914400" lvl="1" indent="-457200">
              <a:buFont typeface="Arial" panose="020B0604020202020204" pitchFamily="34" charset="0"/>
              <a:buChar char="•"/>
            </a:pPr>
            <a:r>
              <a:rPr lang="en-US" sz="2800" dirty="0">
                <a:solidFill>
                  <a:schemeClr val="tx1"/>
                </a:solidFill>
              </a:rPr>
              <a:t>Senior years cyber safety presentation</a:t>
            </a:r>
          </a:p>
          <a:p>
            <a:pPr marL="457200" indent="-457200">
              <a:buFont typeface="Arial" panose="020B0604020202020204" pitchFamily="34" charset="0"/>
              <a:buChar char="•"/>
            </a:pPr>
            <a:r>
              <a:rPr lang="en-US" sz="2600" dirty="0"/>
              <a:t>Tier 3 -  Targeted support for those whose wellbeing is affected by the abuse of the technology</a:t>
            </a:r>
          </a:p>
          <a:p>
            <a:pPr lvl="1"/>
            <a:endParaRPr lang="en-US" sz="2600" dirty="0">
              <a:solidFill>
                <a:schemeClr val="tx1"/>
              </a:solidFill>
            </a:endParaRPr>
          </a:p>
          <a:p>
            <a:pPr marL="742950" lvl="1" indent="-285750">
              <a:buFont typeface="Arial" panose="020B0604020202020204" pitchFamily="34" charset="0"/>
              <a:buChar char="•"/>
            </a:pPr>
            <a:endParaRPr lang="en-US" sz="2600" dirty="0">
              <a:solidFill>
                <a:schemeClr val="tx1"/>
              </a:solidFill>
            </a:endParaRPr>
          </a:p>
          <a:p>
            <a:pPr marL="742950" lvl="1" indent="-285750">
              <a:buFont typeface="Arial" panose="020B0604020202020204" pitchFamily="34" charset="0"/>
              <a:buChar char="•"/>
            </a:pPr>
            <a:endParaRPr lang="en-US" dirty="0">
              <a:solidFill>
                <a:schemeClr val="tx1"/>
              </a:solidFill>
            </a:endParaRPr>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8</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0350" y="0"/>
            <a:ext cx="1771650" cy="1257300"/>
          </a:xfrm>
          <a:prstGeom prst="rect">
            <a:avLst/>
          </a:prstGeom>
        </p:spPr>
      </p:pic>
    </p:spTree>
    <p:extLst>
      <p:ext uri="{BB962C8B-B14F-4D97-AF65-F5344CB8AC3E}">
        <p14:creationId xmlns:p14="http://schemas.microsoft.com/office/powerpoint/2010/main" val="1659341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5C56F4-0390-9433-84F7-E644128A1597}"/>
              </a:ext>
            </a:extLst>
          </p:cNvPr>
          <p:cNvPicPr>
            <a:picLocks noChangeAspect="1"/>
          </p:cNvPicPr>
          <p:nvPr/>
        </p:nvPicPr>
        <p:blipFill rotWithShape="1">
          <a:blip r:embed="rId2"/>
          <a:srcRect r="1110"/>
          <a:stretch/>
        </p:blipFill>
        <p:spPr>
          <a:xfrm>
            <a:off x="1031996" y="2268070"/>
            <a:ext cx="10952348" cy="2056825"/>
          </a:xfrm>
          <a:prstGeom prst="rect">
            <a:avLst/>
          </a:prstGeom>
        </p:spPr>
      </p:pic>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575999" y="468000"/>
            <a:ext cx="8129851" cy="1204912"/>
          </a:xfrm>
        </p:spPr>
        <p:txBody>
          <a:bodyPr tIns="0" anchor="t">
            <a:noAutofit/>
          </a:bodyPr>
          <a:lstStyle/>
          <a:p>
            <a:r>
              <a:rPr lang="en-US" sz="6000" dirty="0"/>
              <a:t>Policy Updates</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type="body" idx="1"/>
          </p:nvPr>
        </p:nvSpPr>
        <p:spPr>
          <a:xfrm>
            <a:off x="575999" y="1800000"/>
            <a:ext cx="7510725" cy="3962625"/>
          </a:xfrm>
        </p:spPr>
        <p:txBody>
          <a:bodyPr>
            <a:normAutofit/>
          </a:bodyPr>
          <a:lstStyle/>
          <a:p>
            <a:pPr marL="285750" indent="-285750">
              <a:buFont typeface="Arial" panose="020B0604020202020204" pitchFamily="34" charset="0"/>
              <a:buChar char="•"/>
            </a:pPr>
            <a:r>
              <a:rPr lang="en-US" sz="2600" dirty="0"/>
              <a:t>Acceptable Use Policies</a:t>
            </a:r>
          </a:p>
          <a:p>
            <a:pPr marL="285750" indent="-285750">
              <a:buFont typeface="Arial" panose="020B0604020202020204" pitchFamily="34" charset="0"/>
              <a:buChar char="•"/>
            </a:pPr>
            <a:endParaRPr lang="en-US" sz="3600" dirty="0"/>
          </a:p>
        </p:txBody>
      </p:sp>
      <p:sp>
        <p:nvSpPr>
          <p:cNvPr id="4" name="Date Placeholder 3">
            <a:extLst>
              <a:ext uri="{FF2B5EF4-FFF2-40B4-BE49-F238E27FC236}">
                <a16:creationId xmlns:a16="http://schemas.microsoft.com/office/drawing/2014/main" id="{70E12647-CCB2-45E2-A9CB-A868F490497E}"/>
              </a:ext>
            </a:extLst>
          </p:cNvPr>
          <p:cNvSpPr>
            <a:spLocks noGrp="1"/>
          </p:cNvSpPr>
          <p:nvPr>
            <p:ph type="dt" sz="half" idx="10"/>
          </p:nvPr>
        </p:nvSpPr>
        <p:spPr>
          <a:xfrm>
            <a:off x="838200" y="6356350"/>
            <a:ext cx="1219200" cy="365125"/>
          </a:xfrm>
        </p:spPr>
        <p:txBody>
          <a:bodyPr/>
          <a:lstStyle/>
          <a:p>
            <a:r>
              <a:rPr lang="en-US"/>
              <a:t>2023</a:t>
            </a:r>
          </a:p>
        </p:txBody>
      </p:sp>
      <p:sp>
        <p:nvSpPr>
          <p:cNvPr id="5" name="Footer Placeholder 4">
            <a:extLst>
              <a:ext uri="{FF2B5EF4-FFF2-40B4-BE49-F238E27FC236}">
                <a16:creationId xmlns:a16="http://schemas.microsoft.com/office/drawing/2014/main" id="{8D51ED20-04D4-4894-B0C2-9C541A61A734}"/>
              </a:ext>
            </a:extLst>
          </p:cNvPr>
          <p:cNvSpPr>
            <a:spLocks noGrp="1"/>
          </p:cNvSpPr>
          <p:nvPr>
            <p:ph type="ftr" sz="quarter" idx="11"/>
          </p:nvPr>
        </p:nvSpPr>
        <p:spPr>
          <a:xfrm>
            <a:off x="2463800" y="6356350"/>
            <a:ext cx="3479800" cy="365125"/>
          </a:xfrm>
        </p:spPr>
        <p:txBody>
          <a:bodyPr/>
          <a:lstStyle/>
          <a:p>
            <a:r>
              <a:rPr lang="en-US"/>
              <a:t>Responding to AI at Nossal High School</a:t>
            </a:r>
          </a:p>
        </p:txBody>
      </p:sp>
      <p:sp>
        <p:nvSpPr>
          <p:cNvPr id="6" name="Slide Number Placeholder 5">
            <a:extLst>
              <a:ext uri="{FF2B5EF4-FFF2-40B4-BE49-F238E27FC236}">
                <a16:creationId xmlns:a16="http://schemas.microsoft.com/office/drawing/2014/main" id="{7BC1787E-7110-4989-B0B8-DD4E0ACC09DF}"/>
              </a:ext>
            </a:extLst>
          </p:cNvPr>
          <p:cNvSpPr>
            <a:spLocks noGrp="1"/>
          </p:cNvSpPr>
          <p:nvPr>
            <p:ph type="sldNum" sz="quarter" idx="12"/>
          </p:nvPr>
        </p:nvSpPr>
        <p:spPr>
          <a:xfrm>
            <a:off x="8610600" y="6356350"/>
            <a:ext cx="2743200" cy="365125"/>
          </a:xfrm>
        </p:spPr>
        <p:txBody>
          <a:bodyPr/>
          <a:lstStyle/>
          <a:p>
            <a:fld id="{A49DFD55-3C28-40EF-9E31-A92D2E4017FF}" type="slidenum">
              <a:rPr lang="en-US" smtClean="0"/>
              <a:pPr/>
              <a:t>9</a:t>
            </a:fld>
            <a:endParaRPr lang="en-US"/>
          </a:p>
        </p:txBody>
      </p:sp>
      <p:pic>
        <p:nvPicPr>
          <p:cNvPr id="7" name="Graphic 6">
            <a:extLst>
              <a:ext uri="{FF2B5EF4-FFF2-40B4-BE49-F238E27FC236}">
                <a16:creationId xmlns:a16="http://schemas.microsoft.com/office/drawing/2014/main" id="{38123F58-FBA6-6BED-702E-79407E1146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20350" y="0"/>
            <a:ext cx="1771650" cy="1257300"/>
          </a:xfrm>
          <a:prstGeom prst="rect">
            <a:avLst/>
          </a:prstGeom>
        </p:spPr>
      </p:pic>
      <p:pic>
        <p:nvPicPr>
          <p:cNvPr id="9" name="Picture 8">
            <a:extLst>
              <a:ext uri="{FF2B5EF4-FFF2-40B4-BE49-F238E27FC236}">
                <a16:creationId xmlns:a16="http://schemas.microsoft.com/office/drawing/2014/main" id="{020194D8-7EAD-CB01-A89C-6DBDB9DF4872}"/>
              </a:ext>
            </a:extLst>
          </p:cNvPr>
          <p:cNvPicPr>
            <a:picLocks noChangeAspect="1"/>
          </p:cNvPicPr>
          <p:nvPr/>
        </p:nvPicPr>
        <p:blipFill rotWithShape="1">
          <a:blip r:embed="rId2"/>
          <a:srcRect r="1110"/>
          <a:stretch/>
        </p:blipFill>
        <p:spPr>
          <a:xfrm>
            <a:off x="1031997" y="2268070"/>
            <a:ext cx="4781759" cy="898003"/>
          </a:xfrm>
          <a:prstGeom prst="rect">
            <a:avLst/>
          </a:prstGeom>
        </p:spPr>
      </p:pic>
      <p:pic>
        <p:nvPicPr>
          <p:cNvPr id="11" name="Picture 10">
            <a:extLst>
              <a:ext uri="{FF2B5EF4-FFF2-40B4-BE49-F238E27FC236}">
                <a16:creationId xmlns:a16="http://schemas.microsoft.com/office/drawing/2014/main" id="{BAF77E44-D4F2-8E61-F1CA-FD3787F92271}"/>
              </a:ext>
            </a:extLst>
          </p:cNvPr>
          <p:cNvPicPr>
            <a:picLocks noChangeAspect="1"/>
          </p:cNvPicPr>
          <p:nvPr/>
        </p:nvPicPr>
        <p:blipFill>
          <a:blip r:embed="rId5"/>
          <a:stretch>
            <a:fillRect/>
          </a:stretch>
        </p:blipFill>
        <p:spPr>
          <a:xfrm>
            <a:off x="1031997" y="3441678"/>
            <a:ext cx="4835403" cy="472363"/>
          </a:xfrm>
          <a:prstGeom prst="rect">
            <a:avLst/>
          </a:prstGeom>
        </p:spPr>
      </p:pic>
      <p:pic>
        <p:nvPicPr>
          <p:cNvPr id="13" name="Picture 12">
            <a:extLst>
              <a:ext uri="{FF2B5EF4-FFF2-40B4-BE49-F238E27FC236}">
                <a16:creationId xmlns:a16="http://schemas.microsoft.com/office/drawing/2014/main" id="{5DA56F0B-C968-E69F-8623-530F6C200158}"/>
              </a:ext>
            </a:extLst>
          </p:cNvPr>
          <p:cNvPicPr>
            <a:picLocks noChangeAspect="1"/>
          </p:cNvPicPr>
          <p:nvPr/>
        </p:nvPicPr>
        <p:blipFill>
          <a:blip r:embed="rId6"/>
          <a:stretch>
            <a:fillRect/>
          </a:stretch>
        </p:blipFill>
        <p:spPr>
          <a:xfrm>
            <a:off x="1095374" y="4111225"/>
            <a:ext cx="4772026" cy="288218"/>
          </a:xfrm>
          <a:prstGeom prst="rect">
            <a:avLst/>
          </a:prstGeom>
        </p:spPr>
      </p:pic>
      <p:pic>
        <p:nvPicPr>
          <p:cNvPr id="15" name="Picture 14">
            <a:extLst>
              <a:ext uri="{FF2B5EF4-FFF2-40B4-BE49-F238E27FC236}">
                <a16:creationId xmlns:a16="http://schemas.microsoft.com/office/drawing/2014/main" id="{1F84C918-4708-1C15-4E11-714E1019159D}"/>
              </a:ext>
            </a:extLst>
          </p:cNvPr>
          <p:cNvPicPr>
            <a:picLocks noChangeAspect="1"/>
          </p:cNvPicPr>
          <p:nvPr/>
        </p:nvPicPr>
        <p:blipFill>
          <a:blip r:embed="rId7"/>
          <a:stretch>
            <a:fillRect/>
          </a:stretch>
        </p:blipFill>
        <p:spPr>
          <a:xfrm>
            <a:off x="1041730" y="4431927"/>
            <a:ext cx="4772026" cy="178165"/>
          </a:xfrm>
          <a:prstGeom prst="rect">
            <a:avLst/>
          </a:prstGeom>
        </p:spPr>
      </p:pic>
      <p:pic>
        <p:nvPicPr>
          <p:cNvPr id="17" name="Picture 16">
            <a:extLst>
              <a:ext uri="{FF2B5EF4-FFF2-40B4-BE49-F238E27FC236}">
                <a16:creationId xmlns:a16="http://schemas.microsoft.com/office/drawing/2014/main" id="{D70E8720-AB42-1970-6D30-0EB472DFBC04}"/>
              </a:ext>
            </a:extLst>
          </p:cNvPr>
          <p:cNvPicPr>
            <a:picLocks noChangeAspect="1"/>
          </p:cNvPicPr>
          <p:nvPr/>
        </p:nvPicPr>
        <p:blipFill>
          <a:blip r:embed="rId8"/>
          <a:stretch>
            <a:fillRect/>
          </a:stretch>
        </p:blipFill>
        <p:spPr>
          <a:xfrm>
            <a:off x="1010041" y="4717124"/>
            <a:ext cx="4857359" cy="1614470"/>
          </a:xfrm>
          <a:prstGeom prst="rect">
            <a:avLst/>
          </a:prstGeom>
        </p:spPr>
      </p:pic>
    </p:spTree>
    <p:extLst>
      <p:ext uri="{BB962C8B-B14F-4D97-AF65-F5344CB8AC3E}">
        <p14:creationId xmlns:p14="http://schemas.microsoft.com/office/powerpoint/2010/main" val="346144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67328976 Minimalist presentation_Win32_v3" id="{68F91E1F-47E3-4784-97BA-A7779D45FCD8}" vid="{DD4A590D-E633-4E0F-B7C2-7C0F99B0E2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CD170-8994-4B78-9EA8-2A6D16DEF2E0}">
  <ds:schemaRefs>
    <ds:schemaRef ds:uri="http://schemas.microsoft.com/sharepoint/v3/contenttype/forms"/>
  </ds:schemaRefs>
</ds:datastoreItem>
</file>

<file path=customXml/itemProps2.xml><?xml version="1.0" encoding="utf-8"?>
<ds:datastoreItem xmlns:ds="http://schemas.openxmlformats.org/officeDocument/2006/customXml" ds:itemID="{62C4DF17-F044-499E-9F05-A29D5AD84F26}">
  <ds:schemaRefs>
    <ds:schemaRef ds:uri="16c05727-aa75-4e4a-9b5f-8a80a1165891"/>
    <ds:schemaRef ds:uri="230e9df3-be65-4c73-a93b-d1236ebd677e"/>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9871E02-0625-4B19-9E83-24FAEB4AAE1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Minimalist presentation</Template>
  <TotalTime>0</TotalTime>
  <Words>1433</Words>
  <Application>Microsoft Office PowerPoint</Application>
  <PresentationFormat>Widescreen</PresentationFormat>
  <Paragraphs>185</Paragraphs>
  <Slides>30</Slides>
  <Notes>2</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Tenorite</vt:lpstr>
      <vt:lpstr>Office Theme</vt:lpstr>
      <vt:lpstr>Responding to AI  at Nossal HS</vt:lpstr>
      <vt:lpstr>AI Arrives</vt:lpstr>
      <vt:lpstr>AI @ Nossal</vt:lpstr>
      <vt:lpstr>2023 AI GOALs</vt:lpstr>
      <vt:lpstr>Staff PL response</vt:lpstr>
      <vt:lpstr>Wellbeing</vt:lpstr>
      <vt:lpstr>AI Bullying Incident</vt:lpstr>
      <vt:lpstr>Wellbeing Response</vt:lpstr>
      <vt:lpstr>Policy Updates</vt:lpstr>
      <vt:lpstr>Policy Updates</vt:lpstr>
      <vt:lpstr>Policy Updates</vt:lpstr>
      <vt:lpstr>Policy Updates</vt:lpstr>
      <vt:lpstr>Acceptable Use</vt:lpstr>
      <vt:lpstr>Learning</vt:lpstr>
      <vt:lpstr>Learning &amp; Agency</vt:lpstr>
      <vt:lpstr>Metacognition</vt:lpstr>
      <vt:lpstr>Building Neurons</vt:lpstr>
      <vt:lpstr>Traffic Light System</vt:lpstr>
      <vt:lpstr>Astrophysics AI Statement </vt:lpstr>
      <vt:lpstr>Learning</vt:lpstr>
      <vt:lpstr>Yr 9 Digital Technology</vt:lpstr>
      <vt:lpstr>Prompt Comparisons (ChatGPT 3.5)</vt:lpstr>
      <vt:lpstr>Prompt Comparisons (ChatGPT 3.5)</vt:lpstr>
      <vt:lpstr>A tool that works</vt:lpstr>
      <vt:lpstr>Effective use cases</vt:lpstr>
      <vt:lpstr>PowerPoint Presentation</vt:lpstr>
      <vt:lpstr>PowerPoint Presentation</vt:lpstr>
      <vt:lpstr>Effective use cases</vt:lpstr>
      <vt:lpstr>Staff Applications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Approaching AI  at Nossal HS</dc:title>
  <dc:creator>Stuart Fankhauser</dc:creator>
  <cp:lastModifiedBy>Stuart Fankhauser</cp:lastModifiedBy>
  <cp:revision>2</cp:revision>
  <dcterms:created xsi:type="dcterms:W3CDTF">2023-11-12T05:58:27Z</dcterms:created>
  <dcterms:modified xsi:type="dcterms:W3CDTF">2023-11-16T23:53:37Z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3060bdc4-329c-4748-b6fd-e3afc11cce4b_Enabled">
    <vt:lpwstr>true</vt:lpwstr>
  </property>
  <property fmtid="{D5CDD505-2E9C-101B-9397-08002B2CF9AE}" pid="4" name="MSIP_Label_3060bdc4-329c-4748-b6fd-e3afc11cce4b_SetDate">
    <vt:lpwstr>2023-11-12T06:34:20Z</vt:lpwstr>
  </property>
  <property fmtid="{D5CDD505-2E9C-101B-9397-08002B2CF9AE}" pid="5" name="MSIP_Label_3060bdc4-329c-4748-b6fd-e3afc11cce4b_Method">
    <vt:lpwstr>Standard</vt:lpwstr>
  </property>
  <property fmtid="{D5CDD505-2E9C-101B-9397-08002B2CF9AE}" pid="6" name="MSIP_Label_3060bdc4-329c-4748-b6fd-e3afc11cce4b_Name">
    <vt:lpwstr>defa4170-0d19-0005-0004-bc88714345d2</vt:lpwstr>
  </property>
  <property fmtid="{D5CDD505-2E9C-101B-9397-08002B2CF9AE}" pid="7" name="MSIP_Label_3060bdc4-329c-4748-b6fd-e3afc11cce4b_SiteId">
    <vt:lpwstr>348841ce-b851-46d7-a6b2-96bba96fea69</vt:lpwstr>
  </property>
  <property fmtid="{D5CDD505-2E9C-101B-9397-08002B2CF9AE}" pid="8" name="MSIP_Label_3060bdc4-329c-4748-b6fd-e3afc11cce4b_ActionId">
    <vt:lpwstr>74d20a22-f91b-4079-9ab1-a83d487a8153</vt:lpwstr>
  </property>
  <property fmtid="{D5CDD505-2E9C-101B-9397-08002B2CF9AE}" pid="9" name="MSIP_Label_3060bdc4-329c-4748-b6fd-e3afc11cce4b_ContentBits">
    <vt:lpwstr>0</vt:lpwstr>
  </property>
</Properties>
</file>