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93" r:id="rId3"/>
    <p:sldId id="283" r:id="rId4"/>
    <p:sldId id="286" r:id="rId5"/>
    <p:sldId id="291" r:id="rId6"/>
    <p:sldId id="288" r:id="rId7"/>
    <p:sldId id="287" r:id="rId8"/>
    <p:sldId id="289" r:id="rId9"/>
    <p:sldId id="290" r:id="rId10"/>
    <p:sldId id="292" r:id="rId11"/>
    <p:sldId id="281" r:id="rId12"/>
    <p:sldId id="282" r:id="rId1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D9A09-88BF-40DB-A166-D59755DCD7E6}" v="48" dt="2023-07-19T23:54:41.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6" d="100"/>
          <a:sy n="106"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Fankhauser" userId="3f71d080-1bd4-460d-9cce-19d5c2164853" providerId="ADAL" clId="{C83D9A09-88BF-40DB-A166-D59755DCD7E6}"/>
    <pc:docChg chg="undo custSel addSld delSld modSld sldOrd">
      <pc:chgData name="Stuart Fankhauser" userId="3f71d080-1bd4-460d-9cce-19d5c2164853" providerId="ADAL" clId="{C83D9A09-88BF-40DB-A166-D59755DCD7E6}" dt="2023-07-19T23:48:56.791" v="1149" actId="1076"/>
      <pc:docMkLst>
        <pc:docMk/>
      </pc:docMkLst>
      <pc:sldChg chg="addSp delSp modSp mod">
        <pc:chgData name="Stuart Fankhauser" userId="3f71d080-1bd4-460d-9cce-19d5c2164853" providerId="ADAL" clId="{C83D9A09-88BF-40DB-A166-D59755DCD7E6}" dt="2023-07-12T00:38:35.119" v="178"/>
        <pc:sldMkLst>
          <pc:docMk/>
          <pc:sldMk cId="2093395400" sldId="256"/>
        </pc:sldMkLst>
        <pc:spChg chg="mod">
          <ac:chgData name="Stuart Fankhauser" userId="3f71d080-1bd4-460d-9cce-19d5c2164853" providerId="ADAL" clId="{C83D9A09-88BF-40DB-A166-D59755DCD7E6}" dt="2023-07-12T00:37:56.700" v="173" actId="20577"/>
          <ac:spMkLst>
            <pc:docMk/>
            <pc:sldMk cId="2093395400" sldId="256"/>
            <ac:spMk id="2" creationId="{C537B029-34D0-1A94-EA87-6E69741D2D1D}"/>
          </ac:spMkLst>
        </pc:spChg>
        <pc:spChg chg="del">
          <ac:chgData name="Stuart Fankhauser" userId="3f71d080-1bd4-460d-9cce-19d5c2164853" providerId="ADAL" clId="{C83D9A09-88BF-40DB-A166-D59755DCD7E6}" dt="2023-07-12T00:18:07.415" v="46" actId="478"/>
          <ac:spMkLst>
            <pc:docMk/>
            <pc:sldMk cId="2093395400" sldId="256"/>
            <ac:spMk id="3" creationId="{E1BF7970-1D85-4E9B-AFE0-2A705C3DF0D6}"/>
          </ac:spMkLst>
        </pc:spChg>
        <pc:spChg chg="add del mod">
          <ac:chgData name="Stuart Fankhauser" userId="3f71d080-1bd4-460d-9cce-19d5c2164853" providerId="ADAL" clId="{C83D9A09-88BF-40DB-A166-D59755DCD7E6}" dt="2023-07-12T00:18:19.428" v="47" actId="478"/>
          <ac:spMkLst>
            <pc:docMk/>
            <pc:sldMk cId="2093395400" sldId="256"/>
            <ac:spMk id="6" creationId="{071F6B0C-27B1-412A-88A2-6F9F7F037BEB}"/>
          </ac:spMkLst>
        </pc:spChg>
        <pc:spChg chg="add mod">
          <ac:chgData name="Stuart Fankhauser" userId="3f71d080-1bd4-460d-9cce-19d5c2164853" providerId="ADAL" clId="{C83D9A09-88BF-40DB-A166-D59755DCD7E6}" dt="2023-07-12T00:38:35.119" v="178"/>
          <ac:spMkLst>
            <pc:docMk/>
            <pc:sldMk cId="2093395400" sldId="256"/>
            <ac:spMk id="7" creationId="{18DB9985-190F-BCD1-4D84-654545F4915D}"/>
          </ac:spMkLst>
        </pc:spChg>
      </pc:sldChg>
      <pc:sldChg chg="del">
        <pc:chgData name="Stuart Fankhauser" userId="3f71d080-1bd4-460d-9cce-19d5c2164853" providerId="ADAL" clId="{C83D9A09-88BF-40DB-A166-D59755DCD7E6}" dt="2023-07-11T23:59:42.860" v="0" actId="47"/>
        <pc:sldMkLst>
          <pc:docMk/>
          <pc:sldMk cId="1866188719" sldId="258"/>
        </pc:sldMkLst>
      </pc:sldChg>
      <pc:sldChg chg="del">
        <pc:chgData name="Stuart Fankhauser" userId="3f71d080-1bd4-460d-9cce-19d5c2164853" providerId="ADAL" clId="{C83D9A09-88BF-40DB-A166-D59755DCD7E6}" dt="2023-07-11T23:59:42.860" v="0" actId="47"/>
        <pc:sldMkLst>
          <pc:docMk/>
          <pc:sldMk cId="76252999" sldId="259"/>
        </pc:sldMkLst>
      </pc:sldChg>
      <pc:sldChg chg="del">
        <pc:chgData name="Stuart Fankhauser" userId="3f71d080-1bd4-460d-9cce-19d5c2164853" providerId="ADAL" clId="{C83D9A09-88BF-40DB-A166-D59755DCD7E6}" dt="2023-07-11T23:59:42.860" v="0" actId="47"/>
        <pc:sldMkLst>
          <pc:docMk/>
          <pc:sldMk cId="993860026" sldId="261"/>
        </pc:sldMkLst>
      </pc:sldChg>
      <pc:sldChg chg="del">
        <pc:chgData name="Stuart Fankhauser" userId="3f71d080-1bd4-460d-9cce-19d5c2164853" providerId="ADAL" clId="{C83D9A09-88BF-40DB-A166-D59755DCD7E6}" dt="2023-07-13T00:24:38.627" v="242" actId="2696"/>
        <pc:sldMkLst>
          <pc:docMk/>
          <pc:sldMk cId="1265441097" sldId="262"/>
        </pc:sldMkLst>
      </pc:sldChg>
      <pc:sldChg chg="del">
        <pc:chgData name="Stuart Fankhauser" userId="3f71d080-1bd4-460d-9cce-19d5c2164853" providerId="ADAL" clId="{C83D9A09-88BF-40DB-A166-D59755DCD7E6}" dt="2023-07-11T23:59:42.860" v="0" actId="47"/>
        <pc:sldMkLst>
          <pc:docMk/>
          <pc:sldMk cId="2035440734" sldId="268"/>
        </pc:sldMkLst>
      </pc:sldChg>
      <pc:sldChg chg="del">
        <pc:chgData name="Stuart Fankhauser" userId="3f71d080-1bd4-460d-9cce-19d5c2164853" providerId="ADAL" clId="{C83D9A09-88BF-40DB-A166-D59755DCD7E6}" dt="2023-07-11T23:59:42.860" v="0" actId="47"/>
        <pc:sldMkLst>
          <pc:docMk/>
          <pc:sldMk cId="3060945145" sldId="272"/>
        </pc:sldMkLst>
      </pc:sldChg>
      <pc:sldChg chg="del">
        <pc:chgData name="Stuart Fankhauser" userId="3f71d080-1bd4-460d-9cce-19d5c2164853" providerId="ADAL" clId="{C83D9A09-88BF-40DB-A166-D59755DCD7E6}" dt="2023-07-11T23:59:42.860" v="0" actId="47"/>
        <pc:sldMkLst>
          <pc:docMk/>
          <pc:sldMk cId="2975255762" sldId="273"/>
        </pc:sldMkLst>
      </pc:sldChg>
      <pc:sldChg chg="del">
        <pc:chgData name="Stuart Fankhauser" userId="3f71d080-1bd4-460d-9cce-19d5c2164853" providerId="ADAL" clId="{C83D9A09-88BF-40DB-A166-D59755DCD7E6}" dt="2023-07-11T23:59:42.860" v="0" actId="47"/>
        <pc:sldMkLst>
          <pc:docMk/>
          <pc:sldMk cId="2456289275" sldId="274"/>
        </pc:sldMkLst>
      </pc:sldChg>
      <pc:sldChg chg="del">
        <pc:chgData name="Stuart Fankhauser" userId="3f71d080-1bd4-460d-9cce-19d5c2164853" providerId="ADAL" clId="{C83D9A09-88BF-40DB-A166-D59755DCD7E6}" dt="2023-07-11T23:59:42.860" v="0" actId="47"/>
        <pc:sldMkLst>
          <pc:docMk/>
          <pc:sldMk cId="2976814098" sldId="275"/>
        </pc:sldMkLst>
      </pc:sldChg>
      <pc:sldChg chg="del">
        <pc:chgData name="Stuart Fankhauser" userId="3f71d080-1bd4-460d-9cce-19d5c2164853" providerId="ADAL" clId="{C83D9A09-88BF-40DB-A166-D59755DCD7E6}" dt="2023-07-11T23:59:42.860" v="0" actId="47"/>
        <pc:sldMkLst>
          <pc:docMk/>
          <pc:sldMk cId="2271950409" sldId="276"/>
        </pc:sldMkLst>
      </pc:sldChg>
      <pc:sldChg chg="del">
        <pc:chgData name="Stuart Fankhauser" userId="3f71d080-1bd4-460d-9cce-19d5c2164853" providerId="ADAL" clId="{C83D9A09-88BF-40DB-A166-D59755DCD7E6}" dt="2023-07-11T23:59:42.860" v="0" actId="47"/>
        <pc:sldMkLst>
          <pc:docMk/>
          <pc:sldMk cId="2859299693" sldId="277"/>
        </pc:sldMkLst>
      </pc:sldChg>
      <pc:sldChg chg="del">
        <pc:chgData name="Stuart Fankhauser" userId="3f71d080-1bd4-460d-9cce-19d5c2164853" providerId="ADAL" clId="{C83D9A09-88BF-40DB-A166-D59755DCD7E6}" dt="2023-07-11T23:59:42.860" v="0" actId="47"/>
        <pc:sldMkLst>
          <pc:docMk/>
          <pc:sldMk cId="2885376614" sldId="278"/>
        </pc:sldMkLst>
      </pc:sldChg>
      <pc:sldChg chg="del">
        <pc:chgData name="Stuart Fankhauser" userId="3f71d080-1bd4-460d-9cce-19d5c2164853" providerId="ADAL" clId="{C83D9A09-88BF-40DB-A166-D59755DCD7E6}" dt="2023-07-13T00:24:38.627" v="242" actId="2696"/>
        <pc:sldMkLst>
          <pc:docMk/>
          <pc:sldMk cId="1497571714" sldId="279"/>
        </pc:sldMkLst>
      </pc:sldChg>
      <pc:sldChg chg="del">
        <pc:chgData name="Stuart Fankhauser" userId="3f71d080-1bd4-460d-9cce-19d5c2164853" providerId="ADAL" clId="{C83D9A09-88BF-40DB-A166-D59755DCD7E6}" dt="2023-07-11T23:59:42.860" v="0" actId="47"/>
        <pc:sldMkLst>
          <pc:docMk/>
          <pc:sldMk cId="3805366331" sldId="280"/>
        </pc:sldMkLst>
      </pc:sldChg>
      <pc:sldChg chg="modSp mod">
        <pc:chgData name="Stuart Fankhauser" userId="3f71d080-1bd4-460d-9cce-19d5c2164853" providerId="ADAL" clId="{C83D9A09-88BF-40DB-A166-D59755DCD7E6}" dt="2023-07-13T01:23:53.042" v="893" actId="20577"/>
        <pc:sldMkLst>
          <pc:docMk/>
          <pc:sldMk cId="2949568190" sldId="281"/>
        </pc:sldMkLst>
        <pc:graphicFrameChg chg="modGraphic">
          <ac:chgData name="Stuart Fankhauser" userId="3f71d080-1bd4-460d-9cce-19d5c2164853" providerId="ADAL" clId="{C83D9A09-88BF-40DB-A166-D59755DCD7E6}" dt="2023-07-13T01:23:53.042" v="893" actId="20577"/>
          <ac:graphicFrameMkLst>
            <pc:docMk/>
            <pc:sldMk cId="2949568190" sldId="281"/>
            <ac:graphicFrameMk id="5" creationId="{F9B81B6F-740B-2B9C-DD67-5D1A8E383FD9}"/>
          </ac:graphicFrameMkLst>
        </pc:graphicFrameChg>
      </pc:sldChg>
      <pc:sldChg chg="del">
        <pc:chgData name="Stuart Fankhauser" userId="3f71d080-1bd4-460d-9cce-19d5c2164853" providerId="ADAL" clId="{C83D9A09-88BF-40DB-A166-D59755DCD7E6}" dt="2023-07-11T23:59:42.860" v="0" actId="47"/>
        <pc:sldMkLst>
          <pc:docMk/>
          <pc:sldMk cId="1025607749" sldId="283"/>
        </pc:sldMkLst>
      </pc:sldChg>
      <pc:sldChg chg="addSp modSp new mod ord">
        <pc:chgData name="Stuart Fankhauser" userId="3f71d080-1bd4-460d-9cce-19d5c2164853" providerId="ADAL" clId="{C83D9A09-88BF-40DB-A166-D59755DCD7E6}" dt="2023-07-13T02:29:44.790" v="1144" actId="14100"/>
        <pc:sldMkLst>
          <pc:docMk/>
          <pc:sldMk cId="3235794736" sldId="283"/>
        </pc:sldMkLst>
        <pc:spChg chg="mod">
          <ac:chgData name="Stuart Fankhauser" userId="3f71d080-1bd4-460d-9cce-19d5c2164853" providerId="ADAL" clId="{C83D9A09-88BF-40DB-A166-D59755DCD7E6}" dt="2023-07-12T00:38:51.832" v="179"/>
          <ac:spMkLst>
            <pc:docMk/>
            <pc:sldMk cId="3235794736" sldId="283"/>
            <ac:spMk id="2" creationId="{70CA53CA-4FEE-4583-B8A2-88DB478AC3D3}"/>
          </ac:spMkLst>
        </pc:spChg>
        <pc:spChg chg="mod">
          <ac:chgData name="Stuart Fankhauser" userId="3f71d080-1bd4-460d-9cce-19d5c2164853" providerId="ADAL" clId="{C83D9A09-88BF-40DB-A166-D59755DCD7E6}" dt="2023-07-13T02:29:44.790" v="1144" actId="14100"/>
          <ac:spMkLst>
            <pc:docMk/>
            <pc:sldMk cId="3235794736" sldId="283"/>
            <ac:spMk id="3" creationId="{D8472BA5-7F3C-5F04-E09D-760F8D73DC54}"/>
          </ac:spMkLst>
        </pc:spChg>
        <pc:picChg chg="add mod">
          <ac:chgData name="Stuart Fankhauser" userId="3f71d080-1bd4-460d-9cce-19d5c2164853" providerId="ADAL" clId="{C83D9A09-88BF-40DB-A166-D59755DCD7E6}" dt="2023-07-13T02:29:16.181" v="1139" actId="1076"/>
          <ac:picMkLst>
            <pc:docMk/>
            <pc:sldMk cId="3235794736" sldId="283"/>
            <ac:picMk id="5" creationId="{4F2BAE9E-5824-E31E-8C54-7037670C0460}"/>
          </ac:picMkLst>
        </pc:picChg>
      </pc:sldChg>
      <pc:sldChg chg="del">
        <pc:chgData name="Stuart Fankhauser" userId="3f71d080-1bd4-460d-9cce-19d5c2164853" providerId="ADAL" clId="{C83D9A09-88BF-40DB-A166-D59755DCD7E6}" dt="2023-07-11T23:59:42.860" v="0" actId="47"/>
        <pc:sldMkLst>
          <pc:docMk/>
          <pc:sldMk cId="191469580" sldId="284"/>
        </pc:sldMkLst>
      </pc:sldChg>
      <pc:sldChg chg="addSp delSp modSp new del mod ord">
        <pc:chgData name="Stuart Fankhauser" userId="3f71d080-1bd4-460d-9cce-19d5c2164853" providerId="ADAL" clId="{C83D9A09-88BF-40DB-A166-D59755DCD7E6}" dt="2023-07-13T00:34:56.909" v="295" actId="2696"/>
        <pc:sldMkLst>
          <pc:docMk/>
          <pc:sldMk cId="2493046326" sldId="284"/>
        </pc:sldMkLst>
        <pc:spChg chg="mod">
          <ac:chgData name="Stuart Fankhauser" userId="3f71d080-1bd4-460d-9cce-19d5c2164853" providerId="ADAL" clId="{C83D9A09-88BF-40DB-A166-D59755DCD7E6}" dt="2023-07-13T00:25:58.347" v="248"/>
          <ac:spMkLst>
            <pc:docMk/>
            <pc:sldMk cId="2493046326" sldId="284"/>
            <ac:spMk id="2" creationId="{6A0E3480-962C-4E59-A2CB-0A037C6871E2}"/>
          </ac:spMkLst>
        </pc:spChg>
        <pc:spChg chg="mod">
          <ac:chgData name="Stuart Fankhauser" userId="3f71d080-1bd4-460d-9cce-19d5c2164853" providerId="ADAL" clId="{C83D9A09-88BF-40DB-A166-D59755DCD7E6}" dt="2023-07-13T00:26:45.576" v="260" actId="114"/>
          <ac:spMkLst>
            <pc:docMk/>
            <pc:sldMk cId="2493046326" sldId="284"/>
            <ac:spMk id="3" creationId="{E912478D-834C-CA07-3E12-4CC6688DC500}"/>
          </ac:spMkLst>
        </pc:spChg>
        <pc:picChg chg="add mod">
          <ac:chgData name="Stuart Fankhauser" userId="3f71d080-1bd4-460d-9cce-19d5c2164853" providerId="ADAL" clId="{C83D9A09-88BF-40DB-A166-D59755DCD7E6}" dt="2023-07-13T00:33:04.269" v="286" actId="1076"/>
          <ac:picMkLst>
            <pc:docMk/>
            <pc:sldMk cId="2493046326" sldId="284"/>
            <ac:picMk id="4" creationId="{96B42C53-7FEA-AF01-C7E2-661E888988F0}"/>
          </ac:picMkLst>
        </pc:picChg>
        <pc:picChg chg="add del mod">
          <ac:chgData name="Stuart Fankhauser" userId="3f71d080-1bd4-460d-9cce-19d5c2164853" providerId="ADAL" clId="{C83D9A09-88BF-40DB-A166-D59755DCD7E6}" dt="2023-07-13T00:31:20.960" v="261" actId="478"/>
          <ac:picMkLst>
            <pc:docMk/>
            <pc:sldMk cId="2493046326" sldId="284"/>
            <ac:picMk id="1026" creationId="{190C17B6-27FD-7002-CE80-09018671CB6C}"/>
          </ac:picMkLst>
        </pc:picChg>
      </pc:sldChg>
      <pc:sldChg chg="modSp add del mod">
        <pc:chgData name="Stuart Fankhauser" userId="3f71d080-1bd4-460d-9cce-19d5c2164853" providerId="ADAL" clId="{C83D9A09-88BF-40DB-A166-D59755DCD7E6}" dt="2023-07-13T00:36:04.730" v="308" actId="2696"/>
        <pc:sldMkLst>
          <pc:docMk/>
          <pc:sldMk cId="11620566" sldId="285"/>
        </pc:sldMkLst>
        <pc:spChg chg="mod">
          <ac:chgData name="Stuart Fankhauser" userId="3f71d080-1bd4-460d-9cce-19d5c2164853" providerId="ADAL" clId="{C83D9A09-88BF-40DB-A166-D59755DCD7E6}" dt="2023-07-13T00:25:32.264" v="245" actId="6549"/>
          <ac:spMkLst>
            <pc:docMk/>
            <pc:sldMk cId="11620566" sldId="285"/>
            <ac:spMk id="2" creationId="{6A0E3480-962C-4E59-A2CB-0A037C6871E2}"/>
          </ac:spMkLst>
        </pc:spChg>
      </pc:sldChg>
      <pc:sldChg chg="del">
        <pc:chgData name="Stuart Fankhauser" userId="3f71d080-1bd4-460d-9cce-19d5c2164853" providerId="ADAL" clId="{C83D9A09-88BF-40DB-A166-D59755DCD7E6}" dt="2023-07-11T23:59:42.860" v="0" actId="47"/>
        <pc:sldMkLst>
          <pc:docMk/>
          <pc:sldMk cId="2254759296" sldId="285"/>
        </pc:sldMkLst>
      </pc:sldChg>
      <pc:sldChg chg="addSp delSp modSp add mod">
        <pc:chgData name="Stuart Fankhauser" userId="3f71d080-1bd4-460d-9cce-19d5c2164853" providerId="ADAL" clId="{C83D9A09-88BF-40DB-A166-D59755DCD7E6}" dt="2023-07-13T00:56:23.436" v="794" actId="14100"/>
        <pc:sldMkLst>
          <pc:docMk/>
          <pc:sldMk cId="1302012021" sldId="286"/>
        </pc:sldMkLst>
        <pc:spChg chg="mod">
          <ac:chgData name="Stuart Fankhauser" userId="3f71d080-1bd4-460d-9cce-19d5c2164853" providerId="ADAL" clId="{C83D9A09-88BF-40DB-A166-D59755DCD7E6}" dt="2023-07-13T00:53:49.536" v="774" actId="20577"/>
          <ac:spMkLst>
            <pc:docMk/>
            <pc:sldMk cId="1302012021" sldId="286"/>
            <ac:spMk id="2" creationId="{6A0E3480-962C-4E59-A2CB-0A037C6871E2}"/>
          </ac:spMkLst>
        </pc:spChg>
        <pc:spChg chg="mod">
          <ac:chgData name="Stuart Fankhauser" userId="3f71d080-1bd4-460d-9cce-19d5c2164853" providerId="ADAL" clId="{C83D9A09-88BF-40DB-A166-D59755DCD7E6}" dt="2023-07-13T00:54:08.678" v="781" actId="20577"/>
          <ac:spMkLst>
            <pc:docMk/>
            <pc:sldMk cId="1302012021" sldId="286"/>
            <ac:spMk id="3" creationId="{E912478D-834C-CA07-3E12-4CC6688DC500}"/>
          </ac:spMkLst>
        </pc:spChg>
        <pc:picChg chg="add del mod">
          <ac:chgData name="Stuart Fankhauser" userId="3f71d080-1bd4-460d-9cce-19d5c2164853" providerId="ADAL" clId="{C83D9A09-88BF-40DB-A166-D59755DCD7E6}" dt="2023-07-13T00:56:17.657" v="792" actId="1076"/>
          <ac:picMkLst>
            <pc:docMk/>
            <pc:sldMk cId="1302012021" sldId="286"/>
            <ac:picMk id="4" creationId="{96B42C53-7FEA-AF01-C7E2-661E888988F0}"/>
          </ac:picMkLst>
        </pc:picChg>
        <pc:picChg chg="add del mod">
          <ac:chgData name="Stuart Fankhauser" userId="3f71d080-1bd4-460d-9cce-19d5c2164853" providerId="ADAL" clId="{C83D9A09-88BF-40DB-A166-D59755DCD7E6}" dt="2023-07-13T00:56:11.012" v="785" actId="478"/>
          <ac:picMkLst>
            <pc:docMk/>
            <pc:sldMk cId="1302012021" sldId="286"/>
            <ac:picMk id="5" creationId="{1993E5F6-7538-37EF-0505-2976F52E4E79}"/>
          </ac:picMkLst>
        </pc:picChg>
        <pc:picChg chg="add del mod">
          <ac:chgData name="Stuart Fankhauser" userId="3f71d080-1bd4-460d-9cce-19d5c2164853" providerId="ADAL" clId="{C83D9A09-88BF-40DB-A166-D59755DCD7E6}" dt="2023-07-13T00:56:11.012" v="785" actId="478"/>
          <ac:picMkLst>
            <pc:docMk/>
            <pc:sldMk cId="1302012021" sldId="286"/>
            <ac:picMk id="3074" creationId="{B4F513D6-0838-55C9-180E-766092B47B24}"/>
          </ac:picMkLst>
        </pc:picChg>
        <pc:picChg chg="add del">
          <ac:chgData name="Stuart Fankhauser" userId="3f71d080-1bd4-460d-9cce-19d5c2164853" providerId="ADAL" clId="{C83D9A09-88BF-40DB-A166-D59755DCD7E6}" dt="2023-07-13T00:56:14.244" v="788"/>
          <ac:picMkLst>
            <pc:docMk/>
            <pc:sldMk cId="1302012021" sldId="286"/>
            <ac:picMk id="3076" creationId="{23FD846F-5D23-21B2-3330-AAF4F44A9E66}"/>
          </ac:picMkLst>
        </pc:picChg>
        <pc:picChg chg="add mod">
          <ac:chgData name="Stuart Fankhauser" userId="3f71d080-1bd4-460d-9cce-19d5c2164853" providerId="ADAL" clId="{C83D9A09-88BF-40DB-A166-D59755DCD7E6}" dt="2023-07-13T00:56:23.436" v="794" actId="14100"/>
          <ac:picMkLst>
            <pc:docMk/>
            <pc:sldMk cId="1302012021" sldId="286"/>
            <ac:picMk id="3078" creationId="{5499AC35-A2AF-3AC5-D465-9CCE774BB5A4}"/>
          </ac:picMkLst>
        </pc:picChg>
      </pc:sldChg>
      <pc:sldChg chg="addSp modSp add mod">
        <pc:chgData name="Stuart Fankhauser" userId="3f71d080-1bd4-460d-9cce-19d5c2164853" providerId="ADAL" clId="{C83D9A09-88BF-40DB-A166-D59755DCD7E6}" dt="2023-07-13T00:37:46.315" v="311" actId="14100"/>
        <pc:sldMkLst>
          <pc:docMk/>
          <pc:sldMk cId="1555321100" sldId="287"/>
        </pc:sldMkLst>
        <pc:spChg chg="mod">
          <ac:chgData name="Stuart Fankhauser" userId="3f71d080-1bd4-460d-9cce-19d5c2164853" providerId="ADAL" clId="{C83D9A09-88BF-40DB-A166-D59755DCD7E6}" dt="2023-07-13T00:34:28.474" v="293" actId="3064"/>
          <ac:spMkLst>
            <pc:docMk/>
            <pc:sldMk cId="1555321100" sldId="287"/>
            <ac:spMk id="3" creationId="{E912478D-834C-CA07-3E12-4CC6688DC500}"/>
          </ac:spMkLst>
        </pc:spChg>
        <pc:picChg chg="add mod">
          <ac:chgData name="Stuart Fankhauser" userId="3f71d080-1bd4-460d-9cce-19d5c2164853" providerId="ADAL" clId="{C83D9A09-88BF-40DB-A166-D59755DCD7E6}" dt="2023-07-13T00:37:46.315" v="311" actId="14100"/>
          <ac:picMkLst>
            <pc:docMk/>
            <pc:sldMk cId="1555321100" sldId="287"/>
            <ac:picMk id="2050" creationId="{F5CF3F32-85A4-16DB-528D-0E78C636A68B}"/>
          </ac:picMkLst>
        </pc:picChg>
      </pc:sldChg>
      <pc:sldChg chg="add">
        <pc:chgData name="Stuart Fankhauser" userId="3f71d080-1bd4-460d-9cce-19d5c2164853" providerId="ADAL" clId="{C83D9A09-88BF-40DB-A166-D59755DCD7E6}" dt="2023-07-13T00:35:28.586" v="302" actId="2890"/>
        <pc:sldMkLst>
          <pc:docMk/>
          <pc:sldMk cId="261702482" sldId="288"/>
        </pc:sldMkLst>
      </pc:sldChg>
      <pc:sldChg chg="addSp modSp add del mod">
        <pc:chgData name="Stuart Fankhauser" userId="3f71d080-1bd4-460d-9cce-19d5c2164853" providerId="ADAL" clId="{C83D9A09-88BF-40DB-A166-D59755DCD7E6}" dt="2023-07-13T00:52:23.236" v="759" actId="47"/>
        <pc:sldMkLst>
          <pc:docMk/>
          <pc:sldMk cId="1905848517" sldId="289"/>
        </pc:sldMkLst>
        <pc:spChg chg="mod">
          <ac:chgData name="Stuart Fankhauser" userId="3f71d080-1bd4-460d-9cce-19d5c2164853" providerId="ADAL" clId="{C83D9A09-88BF-40DB-A166-D59755DCD7E6}" dt="2023-07-13T00:38:08.584" v="313"/>
          <ac:spMkLst>
            <pc:docMk/>
            <pc:sldMk cId="1905848517" sldId="289"/>
            <ac:spMk id="2" creationId="{6A0E3480-962C-4E59-A2CB-0A037C6871E2}"/>
          </ac:spMkLst>
        </pc:spChg>
        <pc:spChg chg="mod">
          <ac:chgData name="Stuart Fankhauser" userId="3f71d080-1bd4-460d-9cce-19d5c2164853" providerId="ADAL" clId="{C83D9A09-88BF-40DB-A166-D59755DCD7E6}" dt="2023-07-13T00:41:15.139" v="339" actId="20577"/>
          <ac:spMkLst>
            <pc:docMk/>
            <pc:sldMk cId="1905848517" sldId="289"/>
            <ac:spMk id="3" creationId="{E912478D-834C-CA07-3E12-4CC6688DC500}"/>
          </ac:spMkLst>
        </pc:spChg>
        <pc:picChg chg="add mod">
          <ac:chgData name="Stuart Fankhauser" userId="3f71d080-1bd4-460d-9cce-19d5c2164853" providerId="ADAL" clId="{C83D9A09-88BF-40DB-A166-D59755DCD7E6}" dt="2023-07-13T00:39:58.256" v="335" actId="14100"/>
          <ac:picMkLst>
            <pc:docMk/>
            <pc:sldMk cId="1905848517" sldId="289"/>
            <ac:picMk id="5" creationId="{23336647-84C5-0832-F450-FD1CF3B968A7}"/>
          </ac:picMkLst>
        </pc:picChg>
      </pc:sldChg>
      <pc:sldChg chg="addSp delSp modSp add mod">
        <pc:chgData name="Stuart Fankhauser" userId="3f71d080-1bd4-460d-9cce-19d5c2164853" providerId="ADAL" clId="{C83D9A09-88BF-40DB-A166-D59755DCD7E6}" dt="2023-07-13T00:52:40.401" v="766" actId="14100"/>
        <pc:sldMkLst>
          <pc:docMk/>
          <pc:sldMk cId="2297078202" sldId="290"/>
        </pc:sldMkLst>
        <pc:spChg chg="mod">
          <ac:chgData name="Stuart Fankhauser" userId="3f71d080-1bd4-460d-9cce-19d5c2164853" providerId="ADAL" clId="{C83D9A09-88BF-40DB-A166-D59755DCD7E6}" dt="2023-07-13T00:41:35.011" v="355" actId="20577"/>
          <ac:spMkLst>
            <pc:docMk/>
            <pc:sldMk cId="2297078202" sldId="290"/>
            <ac:spMk id="2" creationId="{6A0E3480-962C-4E59-A2CB-0A037C6871E2}"/>
          </ac:spMkLst>
        </pc:spChg>
        <pc:spChg chg="mod">
          <ac:chgData name="Stuart Fankhauser" userId="3f71d080-1bd4-460d-9cce-19d5c2164853" providerId="ADAL" clId="{C83D9A09-88BF-40DB-A166-D59755DCD7E6}" dt="2023-07-13T00:46:14.570" v="757" actId="20577"/>
          <ac:spMkLst>
            <pc:docMk/>
            <pc:sldMk cId="2297078202" sldId="290"/>
            <ac:spMk id="3" creationId="{E912478D-834C-CA07-3E12-4CC6688DC500}"/>
          </ac:spMkLst>
        </pc:spChg>
        <pc:picChg chg="add del">
          <ac:chgData name="Stuart Fankhauser" userId="3f71d080-1bd4-460d-9cce-19d5c2164853" providerId="ADAL" clId="{C83D9A09-88BF-40DB-A166-D59755DCD7E6}" dt="2023-07-13T00:52:30.630" v="763" actId="478"/>
          <ac:picMkLst>
            <pc:docMk/>
            <pc:sldMk cId="2297078202" sldId="290"/>
            <ac:picMk id="4" creationId="{96B42C53-7FEA-AF01-C7E2-661E888988F0}"/>
          </ac:picMkLst>
        </pc:picChg>
        <pc:picChg chg="del">
          <ac:chgData name="Stuart Fankhauser" userId="3f71d080-1bd4-460d-9cce-19d5c2164853" providerId="ADAL" clId="{C83D9A09-88BF-40DB-A166-D59755DCD7E6}" dt="2023-07-13T00:52:28.023" v="760" actId="478"/>
          <ac:picMkLst>
            <pc:docMk/>
            <pc:sldMk cId="2297078202" sldId="290"/>
            <ac:picMk id="5" creationId="{23336647-84C5-0832-F450-FD1CF3B968A7}"/>
          </ac:picMkLst>
        </pc:picChg>
        <pc:picChg chg="add mod">
          <ac:chgData name="Stuart Fankhauser" userId="3f71d080-1bd4-460d-9cce-19d5c2164853" providerId="ADAL" clId="{C83D9A09-88BF-40DB-A166-D59755DCD7E6}" dt="2023-07-13T00:52:40.401" v="766" actId="14100"/>
          <ac:picMkLst>
            <pc:docMk/>
            <pc:sldMk cId="2297078202" sldId="290"/>
            <ac:picMk id="6" creationId="{9B31B627-57A7-5F49-A2CA-DABE392330F0}"/>
          </ac:picMkLst>
        </pc:picChg>
        <pc:picChg chg="del">
          <ac:chgData name="Stuart Fankhauser" userId="3f71d080-1bd4-460d-9cce-19d5c2164853" providerId="ADAL" clId="{C83D9A09-88BF-40DB-A166-D59755DCD7E6}" dt="2023-07-13T00:52:28.886" v="761" actId="478"/>
          <ac:picMkLst>
            <pc:docMk/>
            <pc:sldMk cId="2297078202" sldId="290"/>
            <ac:picMk id="2050" creationId="{F5CF3F32-85A4-16DB-528D-0E78C636A68B}"/>
          </ac:picMkLst>
        </pc:picChg>
      </pc:sldChg>
      <pc:sldChg chg="new del">
        <pc:chgData name="Stuart Fankhauser" userId="3f71d080-1bd4-460d-9cce-19d5c2164853" providerId="ADAL" clId="{C83D9A09-88BF-40DB-A166-D59755DCD7E6}" dt="2023-07-13T00:53:26.546" v="768" actId="680"/>
        <pc:sldMkLst>
          <pc:docMk/>
          <pc:sldMk cId="2830268624" sldId="291"/>
        </pc:sldMkLst>
      </pc:sldChg>
      <pc:sldChg chg="add">
        <pc:chgData name="Stuart Fankhauser" userId="3f71d080-1bd4-460d-9cce-19d5c2164853" providerId="ADAL" clId="{C83D9A09-88BF-40DB-A166-D59755DCD7E6}" dt="2023-07-13T00:53:29.245" v="769" actId="2890"/>
        <pc:sldMkLst>
          <pc:docMk/>
          <pc:sldMk cId="3253769724" sldId="291"/>
        </pc:sldMkLst>
      </pc:sldChg>
      <pc:sldChg chg="addSp delSp modSp add mod ord">
        <pc:chgData name="Stuart Fankhauser" userId="3f71d080-1bd4-460d-9cce-19d5c2164853" providerId="ADAL" clId="{C83D9A09-88BF-40DB-A166-D59755DCD7E6}" dt="2023-07-13T01:22:41.751" v="888" actId="207"/>
        <pc:sldMkLst>
          <pc:docMk/>
          <pc:sldMk cId="650043363" sldId="292"/>
        </pc:sldMkLst>
        <pc:spChg chg="mod">
          <ac:chgData name="Stuart Fankhauser" userId="3f71d080-1bd4-460d-9cce-19d5c2164853" providerId="ADAL" clId="{C83D9A09-88BF-40DB-A166-D59755DCD7E6}" dt="2023-07-13T00:57:20.800" v="806"/>
          <ac:spMkLst>
            <pc:docMk/>
            <pc:sldMk cId="650043363" sldId="292"/>
            <ac:spMk id="2" creationId="{6A0E3480-962C-4E59-A2CB-0A037C6871E2}"/>
          </ac:spMkLst>
        </pc:spChg>
        <pc:spChg chg="mod">
          <ac:chgData name="Stuart Fankhauser" userId="3f71d080-1bd4-460d-9cce-19d5c2164853" providerId="ADAL" clId="{C83D9A09-88BF-40DB-A166-D59755DCD7E6}" dt="2023-07-13T01:22:41.751" v="888" actId="207"/>
          <ac:spMkLst>
            <pc:docMk/>
            <pc:sldMk cId="650043363" sldId="292"/>
            <ac:spMk id="3" creationId="{E912478D-834C-CA07-3E12-4CC6688DC500}"/>
          </ac:spMkLst>
        </pc:spChg>
        <pc:picChg chg="del">
          <ac:chgData name="Stuart Fankhauser" userId="3f71d080-1bd4-460d-9cce-19d5c2164853" providerId="ADAL" clId="{C83D9A09-88BF-40DB-A166-D59755DCD7E6}" dt="2023-07-13T00:58:40.438" v="858" actId="478"/>
          <ac:picMkLst>
            <pc:docMk/>
            <pc:sldMk cId="650043363" sldId="292"/>
            <ac:picMk id="5" creationId="{23336647-84C5-0832-F450-FD1CF3B968A7}"/>
          </ac:picMkLst>
        </pc:picChg>
        <pc:picChg chg="add mod">
          <ac:chgData name="Stuart Fankhauser" userId="3f71d080-1bd4-460d-9cce-19d5c2164853" providerId="ADAL" clId="{C83D9A09-88BF-40DB-A166-D59755DCD7E6}" dt="2023-07-13T01:00:13.634" v="862" actId="14100"/>
          <ac:picMkLst>
            <pc:docMk/>
            <pc:sldMk cId="650043363" sldId="292"/>
            <ac:picMk id="4098" creationId="{E0DDF2E5-6DBA-27E6-6E21-ECFBAB0E51FF}"/>
          </ac:picMkLst>
        </pc:picChg>
      </pc:sldChg>
      <pc:sldChg chg="addSp delSp modSp new mod modAnim">
        <pc:chgData name="Stuart Fankhauser" userId="3f71d080-1bd4-460d-9cce-19d5c2164853" providerId="ADAL" clId="{C83D9A09-88BF-40DB-A166-D59755DCD7E6}" dt="2023-07-19T23:48:56.791" v="1149" actId="1076"/>
        <pc:sldMkLst>
          <pc:docMk/>
          <pc:sldMk cId="2654501187" sldId="293"/>
        </pc:sldMkLst>
        <pc:spChg chg="add mod">
          <ac:chgData name="Stuart Fankhauser" userId="3f71d080-1bd4-460d-9cce-19d5c2164853" providerId="ADAL" clId="{C83D9A09-88BF-40DB-A166-D59755DCD7E6}" dt="2023-07-19T23:48:56.791" v="1149" actId="1076"/>
          <ac:spMkLst>
            <pc:docMk/>
            <pc:sldMk cId="2654501187" sldId="293"/>
            <ac:spMk id="3" creationId="{6923B1AB-B7C1-00C8-44D3-65A9F0A9F5C2}"/>
          </ac:spMkLst>
        </pc:spChg>
        <pc:spChg chg="add del">
          <ac:chgData name="Stuart Fankhauser" userId="3f71d080-1bd4-460d-9cce-19d5c2164853" providerId="ADAL" clId="{C83D9A09-88BF-40DB-A166-D59755DCD7E6}" dt="2023-07-13T02:26:36.955" v="898" actId="478"/>
          <ac:spMkLst>
            <pc:docMk/>
            <pc:sldMk cId="2654501187" sldId="293"/>
            <ac:spMk id="3" creationId="{8426E881-D631-0E6C-3D91-23C90BD4CE3B}"/>
          </ac:spMkLst>
        </pc:spChg>
        <pc:spChg chg="add mod">
          <ac:chgData name="Stuart Fankhauser" userId="3f71d080-1bd4-460d-9cce-19d5c2164853" providerId="ADAL" clId="{C83D9A09-88BF-40DB-A166-D59755DCD7E6}" dt="2023-07-13T02:27:00.628" v="902" actId="122"/>
          <ac:spMkLst>
            <pc:docMk/>
            <pc:sldMk cId="2654501187" sldId="293"/>
            <ac:spMk id="6" creationId="{88605E6F-A865-95D3-6A42-624A987F0153}"/>
          </ac:spMkLst>
        </pc:spChg>
        <pc:picChg chg="add mod">
          <ac:chgData name="Stuart Fankhauser" userId="3f71d080-1bd4-460d-9cce-19d5c2164853" providerId="ADAL" clId="{C83D9A09-88BF-40DB-A166-D59755DCD7E6}" dt="2023-07-19T23:48:46.170" v="1146" actId="1076"/>
          <ac:picMkLst>
            <pc:docMk/>
            <pc:sldMk cId="2654501187" sldId="293"/>
            <ac:picMk id="4" creationId="{2C4B3667-2896-B7D3-CA86-B9AF406E54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247C-580A-B36C-6D30-AC38FAB6D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E707D12-9517-5A23-9ECC-3E366BDC5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9CF6A09-2F72-E1A7-B77E-57B665578A68}"/>
              </a:ext>
            </a:extLst>
          </p:cNvPr>
          <p:cNvSpPr>
            <a:spLocks noGrp="1"/>
          </p:cNvSpPr>
          <p:nvPr>
            <p:ph type="dt" sz="half" idx="10"/>
          </p:nvPr>
        </p:nvSpPr>
        <p:spPr/>
        <p:txBody>
          <a:bodyPr/>
          <a:lstStyle/>
          <a:p>
            <a:fld id="{2395C5C9-164C-46B3-A87E-7660D39D3106}" type="datetime2">
              <a:rPr lang="en-US" smtClean="0"/>
              <a:t>Thursday, July 20, 2023</a:t>
            </a:fld>
            <a:endParaRPr lang="en-US" dirty="0"/>
          </a:p>
        </p:txBody>
      </p:sp>
      <p:sp>
        <p:nvSpPr>
          <p:cNvPr id="5" name="Footer Placeholder 4">
            <a:extLst>
              <a:ext uri="{FF2B5EF4-FFF2-40B4-BE49-F238E27FC236}">
                <a16:creationId xmlns:a16="http://schemas.microsoft.com/office/drawing/2014/main" id="{7F946C9C-7767-1AB2-DDC8-24AB16851B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0CD5A151-AED6-8BDE-92BA-0812B399372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7258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130-755C-15FA-B4F9-58EF1EB569D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7E9A08-DCDF-BD14-C29A-80771BDC0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0ADA13-8882-282B-44E5-9F5B5B1BCD93}"/>
              </a:ext>
            </a:extLst>
          </p:cNvPr>
          <p:cNvSpPr>
            <a:spLocks noGrp="1"/>
          </p:cNvSpPr>
          <p:nvPr>
            <p:ph type="dt" sz="half" idx="10"/>
          </p:nvPr>
        </p:nvSpPr>
        <p:spPr/>
        <p:txBody>
          <a:bodyPr/>
          <a:lstStyle/>
          <a:p>
            <a:fld id="{5B75179A-1E2B-41AB-B400-4F1B4022FAEE}" type="datetime2">
              <a:rPr lang="en-US" smtClean="0"/>
              <a:t>Thursday, July 20, 2023</a:t>
            </a:fld>
            <a:endParaRPr lang="en-US"/>
          </a:p>
        </p:txBody>
      </p:sp>
      <p:sp>
        <p:nvSpPr>
          <p:cNvPr id="5" name="Footer Placeholder 4">
            <a:extLst>
              <a:ext uri="{FF2B5EF4-FFF2-40B4-BE49-F238E27FC236}">
                <a16:creationId xmlns:a16="http://schemas.microsoft.com/office/drawing/2014/main" id="{1CFC8628-0153-FE03-B27C-51AA6293785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19D99AE-233B-1D36-BF9E-47FE99E2FCBB}"/>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0301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1283B-4956-F629-192E-A745380BD0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B31EAA-EAD0-0103-277B-6E99C51EC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F535C1-7AE8-2321-E360-F3BEEA2375B9}"/>
              </a:ext>
            </a:extLst>
          </p:cNvPr>
          <p:cNvSpPr>
            <a:spLocks noGrp="1"/>
          </p:cNvSpPr>
          <p:nvPr>
            <p:ph type="dt" sz="half" idx="10"/>
          </p:nvPr>
        </p:nvSpPr>
        <p:spPr/>
        <p:txBody>
          <a:bodyPr/>
          <a:lstStyle/>
          <a:p>
            <a:fld id="{05681D0F-6595-4F14-8EF3-954CD87C797B}" type="datetime2">
              <a:rPr lang="en-US" smtClean="0"/>
              <a:t>Thursday, July 20, 2023</a:t>
            </a:fld>
            <a:endParaRPr lang="en-US"/>
          </a:p>
        </p:txBody>
      </p:sp>
      <p:sp>
        <p:nvSpPr>
          <p:cNvPr id="5" name="Footer Placeholder 4">
            <a:extLst>
              <a:ext uri="{FF2B5EF4-FFF2-40B4-BE49-F238E27FC236}">
                <a16:creationId xmlns:a16="http://schemas.microsoft.com/office/drawing/2014/main" id="{250A5FC6-97B9-C1D7-55C3-ADEAC145810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0BBB317-389F-3CE8-C307-E2F2FC2C935E}"/>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3545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17A-41F1-F1C2-AA6A-2CBC1FC1A0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1669230-2431-8889-3941-03ADB98FA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BCEFB6-C339-09FA-B783-47BADBA1C97E}"/>
              </a:ext>
            </a:extLst>
          </p:cNvPr>
          <p:cNvSpPr>
            <a:spLocks noGrp="1"/>
          </p:cNvSpPr>
          <p:nvPr>
            <p:ph type="dt" sz="half" idx="10"/>
          </p:nvPr>
        </p:nvSpPr>
        <p:spPr/>
        <p:txBody>
          <a:bodyPr/>
          <a:lstStyle/>
          <a:p>
            <a:fld id="{4DDCFF8A-AAF8-4A12-8A91-9CA0EAF6CBB9}" type="datetime2">
              <a:rPr lang="en-US" smtClean="0"/>
              <a:t>Thursday, July 20, 2023</a:t>
            </a:fld>
            <a:endParaRPr lang="en-US" dirty="0"/>
          </a:p>
        </p:txBody>
      </p:sp>
      <p:sp>
        <p:nvSpPr>
          <p:cNvPr id="5" name="Footer Placeholder 4">
            <a:extLst>
              <a:ext uri="{FF2B5EF4-FFF2-40B4-BE49-F238E27FC236}">
                <a16:creationId xmlns:a16="http://schemas.microsoft.com/office/drawing/2014/main" id="{62DAE064-6FD4-09F1-83B6-3FB9357CA3FE}"/>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BB7DB67-B9DF-2499-1026-75AE5B4B657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8665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E816-852B-8F7A-0518-CC35E5739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DE6E5D-37DB-4449-988C-D8851990B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E5D61-CCCD-8D91-09EA-84A2C0413C4A}"/>
              </a:ext>
            </a:extLst>
          </p:cNvPr>
          <p:cNvSpPr>
            <a:spLocks noGrp="1"/>
          </p:cNvSpPr>
          <p:nvPr>
            <p:ph type="dt" sz="half" idx="10"/>
          </p:nvPr>
        </p:nvSpPr>
        <p:spPr/>
        <p:txBody>
          <a:bodyPr/>
          <a:lstStyle/>
          <a:p>
            <a:fld id="{ABCC25C3-021A-4B0B-8F70-0C181FE1CF45}" type="datetime2">
              <a:rPr lang="en-US" smtClean="0"/>
              <a:t>Thursday, July 20, 2023</a:t>
            </a:fld>
            <a:endParaRPr lang="en-US"/>
          </a:p>
        </p:txBody>
      </p:sp>
      <p:sp>
        <p:nvSpPr>
          <p:cNvPr id="5" name="Footer Placeholder 4">
            <a:extLst>
              <a:ext uri="{FF2B5EF4-FFF2-40B4-BE49-F238E27FC236}">
                <a16:creationId xmlns:a16="http://schemas.microsoft.com/office/drawing/2014/main" id="{1B731692-B121-6E6A-4BBD-17D1CE93E7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4ADE90E-7823-697B-14F8-7299330626B5}"/>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6828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3576-B242-1C76-EEF2-1533C4E3E6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53BA84-E5E4-0C49-3706-0FA79C7A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0EF6428-56B8-B9A9-0DBC-172C12C8F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23AAAB-5BF4-7AD1-7FE3-ADCB450E3BEC}"/>
              </a:ext>
            </a:extLst>
          </p:cNvPr>
          <p:cNvSpPr>
            <a:spLocks noGrp="1"/>
          </p:cNvSpPr>
          <p:nvPr>
            <p:ph type="dt" sz="half" idx="10"/>
          </p:nvPr>
        </p:nvSpPr>
        <p:spPr/>
        <p:txBody>
          <a:bodyPr/>
          <a:lstStyle/>
          <a:p>
            <a:fld id="{0C23D88D-8CEC-4ED9-A53B-5596187D9A16}" type="datetime2">
              <a:rPr lang="en-US" smtClean="0"/>
              <a:t>Thursday, July 20, 2023</a:t>
            </a:fld>
            <a:endParaRPr lang="en-US"/>
          </a:p>
        </p:txBody>
      </p:sp>
      <p:sp>
        <p:nvSpPr>
          <p:cNvPr id="6" name="Footer Placeholder 5">
            <a:extLst>
              <a:ext uri="{FF2B5EF4-FFF2-40B4-BE49-F238E27FC236}">
                <a16:creationId xmlns:a16="http://schemas.microsoft.com/office/drawing/2014/main" id="{F7470644-ECB1-38B2-F874-519C508AA78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E79949A-B7F4-0A1C-C783-71B19F726B3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3796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0F34-62FE-BF9C-F545-86B21185808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C6D8D7-DD62-9329-932B-04E19A9B0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73249-C54C-9DCC-879F-5F7EC0729A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704EA6B-59F7-840C-3C5C-9F26EC5F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0277C-C7DA-CAF1-79C5-7DB85D791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5723D-186C-A646-3750-98711DB46FA3}"/>
              </a:ext>
            </a:extLst>
          </p:cNvPr>
          <p:cNvSpPr>
            <a:spLocks noGrp="1"/>
          </p:cNvSpPr>
          <p:nvPr>
            <p:ph type="dt" sz="half" idx="10"/>
          </p:nvPr>
        </p:nvSpPr>
        <p:spPr/>
        <p:txBody>
          <a:bodyPr/>
          <a:lstStyle/>
          <a:p>
            <a:fld id="{D2CCD382-DFDA-4722-A27A-59C21AD112F2}" type="datetime2">
              <a:rPr lang="en-US" smtClean="0"/>
              <a:t>Thursday, July 20, 2023</a:t>
            </a:fld>
            <a:endParaRPr lang="en-US"/>
          </a:p>
        </p:txBody>
      </p:sp>
      <p:sp>
        <p:nvSpPr>
          <p:cNvPr id="8" name="Footer Placeholder 7">
            <a:extLst>
              <a:ext uri="{FF2B5EF4-FFF2-40B4-BE49-F238E27FC236}">
                <a16:creationId xmlns:a16="http://schemas.microsoft.com/office/drawing/2014/main" id="{FE9FC659-E136-4A5F-7640-EC58C6EBD20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EBFB1E0-268C-6C87-A97F-FD2C7BE4ACB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572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7F89-4D46-D911-9583-E97B7799D6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8838DCB-D409-864E-B072-7F18C7CAB8FA}"/>
              </a:ext>
            </a:extLst>
          </p:cNvPr>
          <p:cNvSpPr>
            <a:spLocks noGrp="1"/>
          </p:cNvSpPr>
          <p:nvPr>
            <p:ph type="dt" sz="half" idx="10"/>
          </p:nvPr>
        </p:nvSpPr>
        <p:spPr/>
        <p:txBody>
          <a:bodyPr/>
          <a:lstStyle/>
          <a:p>
            <a:fld id="{22F2A30D-1C09-413F-AAB1-38F366000715}" type="datetime2">
              <a:rPr lang="en-US" smtClean="0"/>
              <a:t>Thursday, July 20, 2023</a:t>
            </a:fld>
            <a:endParaRPr lang="en-US"/>
          </a:p>
        </p:txBody>
      </p:sp>
      <p:sp>
        <p:nvSpPr>
          <p:cNvPr id="4" name="Footer Placeholder 3">
            <a:extLst>
              <a:ext uri="{FF2B5EF4-FFF2-40B4-BE49-F238E27FC236}">
                <a16:creationId xmlns:a16="http://schemas.microsoft.com/office/drawing/2014/main" id="{C1D15C06-3E54-699A-ADE0-53A74AB83B52}"/>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7A25706-C55A-9293-E1D3-FE04F70A2AD1}"/>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072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353DA-19EA-C1D7-4C41-D491F98AD7C7}"/>
              </a:ext>
            </a:extLst>
          </p:cNvPr>
          <p:cNvSpPr>
            <a:spLocks noGrp="1"/>
          </p:cNvSpPr>
          <p:nvPr>
            <p:ph type="dt" sz="half" idx="10"/>
          </p:nvPr>
        </p:nvSpPr>
        <p:spPr/>
        <p:txBody>
          <a:bodyPr/>
          <a:lstStyle/>
          <a:p>
            <a:fld id="{6DB82B9C-D65E-4F64-95C3-B10F3B00F0D9}" type="datetime2">
              <a:rPr lang="en-US" smtClean="0"/>
              <a:t>Thursday, July 20, 2023</a:t>
            </a:fld>
            <a:endParaRPr lang="en-US"/>
          </a:p>
        </p:txBody>
      </p:sp>
      <p:sp>
        <p:nvSpPr>
          <p:cNvPr id="3" name="Footer Placeholder 2">
            <a:extLst>
              <a:ext uri="{FF2B5EF4-FFF2-40B4-BE49-F238E27FC236}">
                <a16:creationId xmlns:a16="http://schemas.microsoft.com/office/drawing/2014/main" id="{29295137-CA1E-7808-BBA9-A6505917D3E9}"/>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33B6881-766D-71E3-EC90-A48D8221EC9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165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6E6A-76EA-3170-6EE0-414F10E0F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AC5D5D3-F765-3EE5-5DA0-FB4FC8B3D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7688FD-3A78-9478-83B6-2EC62C3C5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6C074-6B6B-1CF7-A619-D0A707A5D332}"/>
              </a:ext>
            </a:extLst>
          </p:cNvPr>
          <p:cNvSpPr>
            <a:spLocks noGrp="1"/>
          </p:cNvSpPr>
          <p:nvPr>
            <p:ph type="dt" sz="half" idx="10"/>
          </p:nvPr>
        </p:nvSpPr>
        <p:spPr/>
        <p:txBody>
          <a:bodyPr/>
          <a:lstStyle/>
          <a:p>
            <a:fld id="{B7F5FDCC-6AAC-4A08-B9E0-3793AB5E64C3}" type="datetime2">
              <a:rPr lang="en-US" smtClean="0"/>
              <a:t>Thursday, July 20, 2023</a:t>
            </a:fld>
            <a:endParaRPr lang="en-US"/>
          </a:p>
        </p:txBody>
      </p:sp>
      <p:sp>
        <p:nvSpPr>
          <p:cNvPr id="6" name="Footer Placeholder 5">
            <a:extLst>
              <a:ext uri="{FF2B5EF4-FFF2-40B4-BE49-F238E27FC236}">
                <a16:creationId xmlns:a16="http://schemas.microsoft.com/office/drawing/2014/main" id="{5A214571-073E-F2C1-EB17-566F6AD67B8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A19DC1B-5C78-0B95-132A-2F242B9C311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801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CAB2-43EA-FA69-FEC7-0989AA574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B8483E-3DAA-2E67-05C2-85932FA62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10ECDE-2AA6-0C29-7D72-848A06AA8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44887-EB37-74CF-6099-BF332FA1E44B}"/>
              </a:ext>
            </a:extLst>
          </p:cNvPr>
          <p:cNvSpPr>
            <a:spLocks noGrp="1"/>
          </p:cNvSpPr>
          <p:nvPr>
            <p:ph type="dt" sz="half" idx="10"/>
          </p:nvPr>
        </p:nvSpPr>
        <p:spPr/>
        <p:txBody>
          <a:bodyPr/>
          <a:lstStyle/>
          <a:p>
            <a:fld id="{349FE94D-439C-40F1-900E-BC07940E3988}" type="datetime2">
              <a:rPr lang="en-US" smtClean="0"/>
              <a:t>Thursday, July 20, 2023</a:t>
            </a:fld>
            <a:endParaRPr lang="en-US"/>
          </a:p>
        </p:txBody>
      </p:sp>
      <p:sp>
        <p:nvSpPr>
          <p:cNvPr id="6" name="Footer Placeholder 5">
            <a:extLst>
              <a:ext uri="{FF2B5EF4-FFF2-40B4-BE49-F238E27FC236}">
                <a16:creationId xmlns:a16="http://schemas.microsoft.com/office/drawing/2014/main" id="{8D1121BB-6FD2-2A38-72A3-AF902E7991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5600E35-8904-C96B-B8A7-7D1CED483E0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2607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4CD0E-493E-F265-D427-3BD29B90D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1DD15C-611F-C991-89C7-A231DA7C7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88C766-FEE3-DA6D-E745-69C576503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Thursday, July 20, 2023</a:t>
            </a:fld>
            <a:endParaRPr lang="en-US" dirty="0"/>
          </a:p>
        </p:txBody>
      </p:sp>
      <p:sp>
        <p:nvSpPr>
          <p:cNvPr id="5" name="Footer Placeholder 4">
            <a:extLst>
              <a:ext uri="{FF2B5EF4-FFF2-40B4-BE49-F238E27FC236}">
                <a16:creationId xmlns:a16="http://schemas.microsoft.com/office/drawing/2014/main" id="{C0630707-5058-A697-13EF-A37BD9C9E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27E9591-4B09-5EDD-B9D0-CE50F48A7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1915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player.vimeo.com/video/230426221?app_id=12296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3CE2E7-A1B3-45AD-53C8-8C1C47E47951}"/>
              </a:ext>
            </a:extLst>
          </p:cNvPr>
          <p:cNvPicPr>
            <a:picLocks noChangeAspect="1"/>
          </p:cNvPicPr>
          <p:nvPr/>
        </p:nvPicPr>
        <p:blipFill rotWithShape="1">
          <a:blip r:embed="rId2"/>
          <a:srcRect t="2584" r="24160" b="6507"/>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37B029-34D0-1A94-EA87-6E69741D2D1D}"/>
              </a:ext>
            </a:extLst>
          </p:cNvPr>
          <p:cNvSpPr>
            <a:spLocks noGrp="1"/>
          </p:cNvSpPr>
          <p:nvPr>
            <p:ph type="ctrTitle"/>
          </p:nvPr>
        </p:nvSpPr>
        <p:spPr>
          <a:xfrm>
            <a:off x="477981" y="1122363"/>
            <a:ext cx="5053686" cy="3204134"/>
          </a:xfrm>
        </p:spPr>
        <p:txBody>
          <a:bodyPr anchor="b">
            <a:normAutofit/>
          </a:bodyPr>
          <a:lstStyle/>
          <a:p>
            <a:pPr algn="l"/>
            <a:r>
              <a:rPr lang="en-US" sz="4800" dirty="0">
                <a:latin typeface="Segoe UI Light" panose="020B0502040204020203" pitchFamily="34" charset="0"/>
                <a:cs typeface="Segoe UI Light" panose="020B0502040204020203" pitchFamily="34" charset="0"/>
              </a:rPr>
              <a:t>Understanding the Role of AI in Your Learning</a:t>
            </a:r>
            <a:endParaRPr lang="en-AU" sz="4800" dirty="0">
              <a:latin typeface="Segoe UI Light" panose="020B0502040204020203" pitchFamily="34" charset="0"/>
              <a:cs typeface="Segoe UI Light" panose="020B0502040204020203" pitchFamily="34" charset="0"/>
            </a:endParaRPr>
          </a:p>
        </p:txBody>
      </p:sp>
      <p:sp>
        <p:nvSpPr>
          <p:cNvPr id="18"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8DB9985-190F-BCD1-4D84-654545F4915D}"/>
              </a:ext>
            </a:extLst>
          </p:cNvPr>
          <p:cNvSpPr txBox="1"/>
          <p:nvPr/>
        </p:nvSpPr>
        <p:spPr>
          <a:xfrm>
            <a:off x="398353" y="4918895"/>
            <a:ext cx="4948278" cy="369332"/>
          </a:xfrm>
          <a:prstGeom prst="rect">
            <a:avLst/>
          </a:prstGeom>
          <a:noFill/>
        </p:spPr>
        <p:txBody>
          <a:bodyPr wrap="none" rtlCol="0">
            <a:spAutoFit/>
          </a:bodyPr>
          <a:lstStyle/>
          <a:p>
            <a:r>
              <a:rPr lang="en-US"/>
              <a:t>A Guide to Metacognition and Intentional Learning</a:t>
            </a:r>
            <a:endParaRPr lang="en-AU" dirty="0"/>
          </a:p>
        </p:txBody>
      </p:sp>
    </p:spTree>
    <p:extLst>
      <p:ext uri="{BB962C8B-B14F-4D97-AF65-F5344CB8AC3E}">
        <p14:creationId xmlns:p14="http://schemas.microsoft.com/office/powerpoint/2010/main" val="20933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Traffic Light System for AI Use</a:t>
            </a: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825625"/>
            <a:ext cx="7351414" cy="4321678"/>
          </a:xfrm>
        </p:spPr>
        <p:txBody>
          <a:bodyPr anchor="ctr" anchorCtr="0">
            <a:normAutofit fontScale="85000" lnSpcReduction="10000"/>
          </a:bodyPr>
          <a:lstStyle/>
          <a:p>
            <a:pPr marL="0" indent="0">
              <a:buNone/>
            </a:pPr>
            <a:r>
              <a:rPr lang="en-US" dirty="0"/>
              <a:t>NHS is introducing a traffic light system to guide you on when and how to use AI effectively and responsibly in your learning process.</a:t>
            </a:r>
          </a:p>
          <a:p>
            <a:pPr marL="0" indent="0">
              <a:buNone/>
            </a:pPr>
            <a:r>
              <a:rPr lang="en-US" dirty="0">
                <a:solidFill>
                  <a:srgbClr val="FF0000"/>
                </a:solidFill>
              </a:rPr>
              <a:t>Red signifies areas where it's strongly recommended to avoid the use of AI. Using AI prematurely in these areas can hinder your understanding and long-term learning.</a:t>
            </a:r>
          </a:p>
          <a:p>
            <a:pPr marL="0" indent="0">
              <a:buNone/>
            </a:pPr>
            <a:r>
              <a:rPr lang="en-US" dirty="0">
                <a:solidFill>
                  <a:srgbClr val="FFC50D"/>
                </a:solidFill>
              </a:rPr>
              <a:t>Amber suggests that AI should be used with caution. AI can be a useful tool to complement your learning, but you must ensure the information you're accessing is accurate and appropriate.</a:t>
            </a:r>
          </a:p>
          <a:p>
            <a:pPr marL="0" indent="0">
              <a:buNone/>
            </a:pPr>
            <a:r>
              <a:rPr lang="en-US" dirty="0">
                <a:solidFill>
                  <a:srgbClr val="00B050"/>
                </a:solidFill>
              </a:rPr>
              <a:t>Green indicates that AI can be beneficial in developing your understanding. Always think critically and be skeptical of responses during AI interactions.</a:t>
            </a:r>
            <a:endParaRPr lang="en-AU" dirty="0">
              <a:solidFill>
                <a:srgbClr val="00B050"/>
              </a:solidFill>
            </a:endParaRPr>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image the represents metacognitivie knowledge">
            <a:extLst>
              <a:ext uri="{FF2B5EF4-FFF2-40B4-BE49-F238E27FC236}">
                <a16:creationId xmlns:a16="http://schemas.microsoft.com/office/drawing/2014/main" id="{F5CF3F32-85A4-16DB-528D-0E78C636A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523" y="2314213"/>
            <a:ext cx="3344500" cy="3344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 image of a traffic light with all 3 colours activated">
            <a:extLst>
              <a:ext uri="{FF2B5EF4-FFF2-40B4-BE49-F238E27FC236}">
                <a16:creationId xmlns:a16="http://schemas.microsoft.com/office/drawing/2014/main" id="{E0DDF2E5-6DBA-27E6-6E21-ECFBAB0E5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522" y="2314212"/>
            <a:ext cx="3344500" cy="33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4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AI in Learning - </a:t>
            </a:r>
            <a:r>
              <a:rPr lang="en-US">
                <a:latin typeface="Segoe UI Light" panose="020B0502040204020203" pitchFamily="34" charset="0"/>
                <a:cs typeface="Segoe UI Light" panose="020B0502040204020203" pitchFamily="34" charset="0"/>
              </a:rPr>
              <a:t>Suggested Response</a:t>
            </a:r>
            <a:endParaRPr lang="en-AU"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9C29882F-A1F9-76A1-CCD8-E70F99B81989}"/>
              </a:ext>
            </a:extLst>
          </p:cNvPr>
          <p:cNvSpPr>
            <a:spLocks noGrp="1"/>
          </p:cNvSpPr>
          <p:nvPr>
            <p:ph idx="1"/>
          </p:nvPr>
        </p:nvSpPr>
        <p:spPr>
          <a:xfrm>
            <a:off x="838200" y="1444625"/>
            <a:ext cx="10515600" cy="4351338"/>
          </a:xfrm>
        </p:spPr>
        <p:txBody>
          <a:bodyPr>
            <a:normAutofit/>
          </a:bodyPr>
          <a:lstStyle/>
          <a:p>
            <a:pPr marL="0" indent="0">
              <a:buNone/>
            </a:pPr>
            <a:r>
              <a:rPr lang="en-US" dirty="0"/>
              <a:t>Like Learning Intentions for each lesson, the use of AI in students’ learning should be explicitly stated for each content area.</a:t>
            </a:r>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p:graphicFrame>
        <p:nvGraphicFramePr>
          <p:cNvPr id="5" name="Table 5">
            <a:extLst>
              <a:ext uri="{FF2B5EF4-FFF2-40B4-BE49-F238E27FC236}">
                <a16:creationId xmlns:a16="http://schemas.microsoft.com/office/drawing/2014/main" id="{F9B81B6F-740B-2B9C-DD67-5D1A8E383FD9}"/>
              </a:ext>
            </a:extLst>
          </p:cNvPr>
          <p:cNvGraphicFramePr>
            <a:graphicFrameLocks noGrp="1"/>
          </p:cNvGraphicFramePr>
          <p:nvPr>
            <p:extLst>
              <p:ext uri="{D42A27DB-BD31-4B8C-83A1-F6EECF244321}">
                <p14:modId xmlns:p14="http://schemas.microsoft.com/office/powerpoint/2010/main" val="114593677"/>
              </p:ext>
            </p:extLst>
          </p:nvPr>
        </p:nvGraphicFramePr>
        <p:xfrm>
          <a:off x="559333" y="2278488"/>
          <a:ext cx="11073333" cy="4114800"/>
        </p:xfrm>
        <a:graphic>
          <a:graphicData uri="http://schemas.openxmlformats.org/drawingml/2006/table">
            <a:tbl>
              <a:tblPr firstRow="1" bandRow="1">
                <a:tableStyleId>{5C22544A-7EE6-4342-B048-85BDC9FD1C3A}</a:tableStyleId>
              </a:tblPr>
              <a:tblGrid>
                <a:gridCol w="932246">
                  <a:extLst>
                    <a:ext uri="{9D8B030D-6E8A-4147-A177-3AD203B41FA5}">
                      <a16:colId xmlns:a16="http://schemas.microsoft.com/office/drawing/2014/main" val="2437631191"/>
                    </a:ext>
                  </a:extLst>
                </a:gridCol>
                <a:gridCol w="7166717">
                  <a:extLst>
                    <a:ext uri="{9D8B030D-6E8A-4147-A177-3AD203B41FA5}">
                      <a16:colId xmlns:a16="http://schemas.microsoft.com/office/drawing/2014/main" val="2794021498"/>
                    </a:ext>
                  </a:extLst>
                </a:gridCol>
                <a:gridCol w="2974370">
                  <a:extLst>
                    <a:ext uri="{9D8B030D-6E8A-4147-A177-3AD203B41FA5}">
                      <a16:colId xmlns:a16="http://schemas.microsoft.com/office/drawing/2014/main" val="3547132761"/>
                    </a:ext>
                  </a:extLst>
                </a:gridCol>
              </a:tblGrid>
              <a:tr h="370840">
                <a:tc>
                  <a:txBody>
                    <a:bodyPr/>
                    <a:lstStyle/>
                    <a:p>
                      <a:r>
                        <a:rPr lang="en-US" dirty="0">
                          <a:solidFill>
                            <a:schemeClr val="tx1"/>
                          </a:solidFill>
                        </a:rPr>
                        <a:t>Red</a:t>
                      </a:r>
                      <a:endParaRPr lang="en-AU" dirty="0">
                        <a:solidFill>
                          <a:schemeClr val="tx1"/>
                        </a:solidFill>
                      </a:endParaRPr>
                    </a:p>
                  </a:txBody>
                  <a:tcPr>
                    <a:solidFill>
                      <a:srgbClr val="C00000"/>
                    </a:solidFill>
                  </a:tcPr>
                </a:tc>
                <a:tc>
                  <a:txBody>
                    <a:bodyPr/>
                    <a:lstStyle/>
                    <a:p>
                      <a:r>
                        <a:rPr lang="en-US" dirty="0">
                          <a:solidFill>
                            <a:schemeClr val="tx1"/>
                          </a:solidFill>
                        </a:rPr>
                        <a:t>Strongly recommended that the use of AI is avoided when learning this content, skill or information. Refer to teacher instruction and resources only.</a:t>
                      </a:r>
                      <a:br>
                        <a:rPr lang="en-US" dirty="0">
                          <a:solidFill>
                            <a:schemeClr val="tx1"/>
                          </a:solidFill>
                        </a:rPr>
                      </a:br>
                      <a:endParaRPr lang="en-AU" i="1" dirty="0">
                        <a:solidFill>
                          <a:schemeClr val="tx1"/>
                        </a:solidFill>
                      </a:endParaRPr>
                    </a:p>
                  </a:txBody>
                  <a:tcPr>
                    <a:solidFill>
                      <a:srgbClr val="C00000"/>
                    </a:solidFill>
                  </a:tcPr>
                </a:tc>
                <a:tc>
                  <a:txBody>
                    <a:bodyPr/>
                    <a:lstStyle/>
                    <a:p>
                      <a:r>
                        <a:rPr lang="en-US" i="1" dirty="0">
                          <a:solidFill>
                            <a:schemeClr val="tx1"/>
                          </a:solidFill>
                        </a:rPr>
                        <a:t>You are likely to hurt your learning and set back your understanding.</a:t>
                      </a:r>
                      <a:endParaRPr lang="en-AU" i="1" dirty="0">
                        <a:solidFill>
                          <a:schemeClr val="tx1"/>
                        </a:solidFill>
                      </a:endParaRPr>
                    </a:p>
                  </a:txBody>
                  <a:tcPr>
                    <a:solidFill>
                      <a:srgbClr val="C00000"/>
                    </a:solidFill>
                  </a:tcPr>
                </a:tc>
                <a:extLst>
                  <a:ext uri="{0D108BD9-81ED-4DB2-BD59-A6C34878D82A}">
                    <a16:rowId xmlns:a16="http://schemas.microsoft.com/office/drawing/2014/main" val="3932863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Amber</a:t>
                      </a:r>
                    </a:p>
                  </a:txBody>
                  <a:tcPr>
                    <a:solidFill>
                      <a:srgbClr val="FFC000"/>
                    </a:solidFill>
                  </a:tcPr>
                </a:tc>
                <a:tc>
                  <a:txBody>
                    <a:bodyPr/>
                    <a:lstStyle/>
                    <a:p>
                      <a:r>
                        <a:rPr lang="en-US" b="1" dirty="0"/>
                        <a:t>AI should be used with caution. If AI is used to complement the development of your understanding, the information you are accessing should be verifiably accurate and appropriate.</a:t>
                      </a:r>
                      <a:br>
                        <a:rPr lang="en-US" b="1" dirty="0"/>
                      </a:br>
                      <a:endParaRPr lang="en-AU" b="1" i="1"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tx1"/>
                          </a:solidFill>
                        </a:rPr>
                        <a:t>Without active supervision from an expert, your understanding may be impacted negatively.</a:t>
                      </a:r>
                      <a:endParaRPr lang="en-AU" b="1" i="1" dirty="0"/>
                    </a:p>
                  </a:txBody>
                  <a:tcPr>
                    <a:solidFill>
                      <a:srgbClr val="FFC000"/>
                    </a:solidFill>
                  </a:tcPr>
                </a:tc>
                <a:extLst>
                  <a:ext uri="{0D108BD9-81ED-4DB2-BD59-A6C34878D82A}">
                    <a16:rowId xmlns:a16="http://schemas.microsoft.com/office/drawing/2014/main" val="2993815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Green</a:t>
                      </a:r>
                    </a:p>
                  </a:txBody>
                  <a:tcPr>
                    <a:solidFill>
                      <a:srgbClr val="00B050"/>
                    </a:solidFill>
                  </a:tcPr>
                </a:tc>
                <a:tc>
                  <a:txBody>
                    <a:bodyPr/>
                    <a:lstStyle/>
                    <a:p>
                      <a:r>
                        <a:rPr lang="en-US" b="1" dirty="0"/>
                        <a:t>AI can be used to assist with the development of your understanding of this skill or content area. Suggested learning prompts have been provided as examples by your teacher.</a:t>
                      </a:r>
                    </a:p>
                  </a:txBody>
                  <a:tcPr>
                    <a:solidFill>
                      <a:srgbClr val="00B050"/>
                    </a:solidFill>
                  </a:tcPr>
                </a:tc>
                <a:tc>
                  <a:txBody>
                    <a:bodyPr/>
                    <a:lstStyle/>
                    <a:p>
                      <a:r>
                        <a:rPr lang="en-US" sz="1800" b="1" i="1" kern="1200" dirty="0">
                          <a:solidFill>
                            <a:schemeClr val="dk1"/>
                          </a:solidFill>
                          <a:effectLst/>
                          <a:latin typeface="+mn-lt"/>
                          <a:ea typeface="+mn-ea"/>
                          <a:cs typeface="+mn-cs"/>
                        </a:rPr>
                        <a:t>Your learning can be enhanced by working with an AI in this space. Always remember to think critically and be skeptical of responses during AI interactions.</a:t>
                      </a:r>
                      <a:endParaRPr lang="en-AU" b="1" i="1" dirty="0"/>
                    </a:p>
                  </a:txBody>
                  <a:tcPr>
                    <a:solidFill>
                      <a:srgbClr val="00B050"/>
                    </a:solidFill>
                  </a:tcPr>
                </a:tc>
                <a:extLst>
                  <a:ext uri="{0D108BD9-81ED-4DB2-BD59-A6C34878D82A}">
                    <a16:rowId xmlns:a16="http://schemas.microsoft.com/office/drawing/2014/main" val="2989942161"/>
                  </a:ext>
                </a:extLst>
              </a:tr>
            </a:tbl>
          </a:graphicData>
        </a:graphic>
      </p:graphicFrame>
    </p:spTree>
    <p:extLst>
      <p:ext uri="{BB962C8B-B14F-4D97-AF65-F5344CB8AC3E}">
        <p14:creationId xmlns:p14="http://schemas.microsoft.com/office/powerpoint/2010/main" val="294956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6A1B-8C7F-0C57-302A-F2EE0E14FDD7}"/>
              </a:ext>
            </a:extLst>
          </p:cNvPr>
          <p:cNvSpPr>
            <a:spLocks noGrp="1"/>
          </p:cNvSpPr>
          <p:nvPr>
            <p:ph type="title"/>
          </p:nvPr>
        </p:nvSpPr>
        <p:spPr/>
        <p:txBody>
          <a:bodyPr/>
          <a:lstStyle/>
          <a:p>
            <a:r>
              <a:rPr lang="en-US" dirty="0"/>
              <a:t>Year 10 Astronomy AI Statement </a:t>
            </a:r>
            <a:endParaRPr lang="en-AU" dirty="0"/>
          </a:p>
        </p:txBody>
      </p:sp>
      <p:graphicFrame>
        <p:nvGraphicFramePr>
          <p:cNvPr id="4" name="Table 3">
            <a:extLst>
              <a:ext uri="{FF2B5EF4-FFF2-40B4-BE49-F238E27FC236}">
                <a16:creationId xmlns:a16="http://schemas.microsoft.com/office/drawing/2014/main" id="{306E92AF-1C5E-BCC5-393A-C70F52761770}"/>
              </a:ext>
            </a:extLst>
          </p:cNvPr>
          <p:cNvGraphicFramePr>
            <a:graphicFrameLocks noGrp="1"/>
          </p:cNvGraphicFramePr>
          <p:nvPr>
            <p:extLst>
              <p:ext uri="{D42A27DB-BD31-4B8C-83A1-F6EECF244321}">
                <p14:modId xmlns:p14="http://schemas.microsoft.com/office/powerpoint/2010/main" val="1075786492"/>
              </p:ext>
            </p:extLst>
          </p:nvPr>
        </p:nvGraphicFramePr>
        <p:xfrm>
          <a:off x="177045" y="1437551"/>
          <a:ext cx="11837909" cy="5212080"/>
        </p:xfrm>
        <a:graphic>
          <a:graphicData uri="http://schemas.openxmlformats.org/drawingml/2006/table">
            <a:tbl>
              <a:tblPr firstRow="1" bandRow="1">
                <a:tableStyleId>{5C22544A-7EE6-4342-B048-85BDC9FD1C3A}</a:tableStyleId>
              </a:tblPr>
              <a:tblGrid>
                <a:gridCol w="2312092">
                  <a:extLst>
                    <a:ext uri="{9D8B030D-6E8A-4147-A177-3AD203B41FA5}">
                      <a16:colId xmlns:a16="http://schemas.microsoft.com/office/drawing/2014/main" val="3767486409"/>
                    </a:ext>
                  </a:extLst>
                </a:gridCol>
                <a:gridCol w="9525817">
                  <a:extLst>
                    <a:ext uri="{9D8B030D-6E8A-4147-A177-3AD203B41FA5}">
                      <a16:colId xmlns:a16="http://schemas.microsoft.com/office/drawing/2014/main" val="1883091077"/>
                    </a:ext>
                  </a:extLst>
                </a:gridCol>
              </a:tblGrid>
              <a:tr h="370840">
                <a:tc>
                  <a:txBody>
                    <a:bodyPr/>
                    <a:lstStyle/>
                    <a:p>
                      <a:r>
                        <a:rPr lang="en-US" dirty="0">
                          <a:solidFill>
                            <a:schemeClr val="tx1"/>
                          </a:solidFill>
                        </a:rPr>
                        <a:t>Red </a:t>
                      </a:r>
                      <a:br>
                        <a:rPr lang="en-US" dirty="0">
                          <a:solidFill>
                            <a:schemeClr val="tx1"/>
                          </a:solidFill>
                        </a:rPr>
                      </a:br>
                      <a:r>
                        <a:rPr lang="en-US" dirty="0">
                          <a:solidFill>
                            <a:schemeClr val="tx1"/>
                          </a:solidFill>
                        </a:rPr>
                        <a:t>(Avoid AI)</a:t>
                      </a:r>
                      <a:endParaRPr lang="en-AU" dirty="0">
                        <a:solidFill>
                          <a:schemeClr val="tx1"/>
                        </a:solidFill>
                      </a:endParaRPr>
                    </a:p>
                  </a:txBody>
                  <a:tcPr>
                    <a:solidFill>
                      <a:srgbClr val="C00000"/>
                    </a:solidFill>
                  </a:tcPr>
                </a:tc>
                <a:tc>
                  <a:txBody>
                    <a:bodyPr/>
                    <a:lstStyle/>
                    <a:p>
                      <a:pPr marL="285750" indent="-285750">
                        <a:buFont typeface="Arial" panose="020B0604020202020204" pitchFamily="34" charset="0"/>
                        <a:buChar char="•"/>
                      </a:pPr>
                      <a:r>
                        <a:rPr lang="en-US" b="1" i="0" dirty="0">
                          <a:solidFill>
                            <a:schemeClr val="tx1"/>
                          </a:solidFill>
                        </a:rPr>
                        <a:t>The solving of questions from the worksheets that require the use of mathematics</a:t>
                      </a:r>
                    </a:p>
                    <a:p>
                      <a:pPr marL="285750" indent="-285750">
                        <a:buFont typeface="Arial" panose="020B0604020202020204" pitchFamily="34" charset="0"/>
                        <a:buChar char="•"/>
                      </a:pPr>
                      <a:r>
                        <a:rPr lang="en-US" b="1" i="0" dirty="0">
                          <a:solidFill>
                            <a:schemeClr val="tx1"/>
                          </a:solidFill>
                        </a:rPr>
                        <a:t>Writing the text of your research task.</a:t>
                      </a:r>
                      <a:endParaRPr lang="en-AU" b="1" i="0" dirty="0">
                        <a:solidFill>
                          <a:schemeClr val="tx1"/>
                        </a:solidFill>
                      </a:endParaRPr>
                    </a:p>
                  </a:txBody>
                  <a:tcPr>
                    <a:solidFill>
                      <a:srgbClr val="C00000"/>
                    </a:solidFill>
                  </a:tcPr>
                </a:tc>
                <a:extLst>
                  <a:ext uri="{0D108BD9-81ED-4DB2-BD59-A6C34878D82A}">
                    <a16:rowId xmlns:a16="http://schemas.microsoft.com/office/drawing/2014/main" val="16654123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Amber </a:t>
                      </a:r>
                      <a:br>
                        <a:rPr lang="en-US" b="1" dirty="0"/>
                      </a:br>
                      <a:r>
                        <a:rPr lang="en-US" b="1" dirty="0"/>
                        <a:t>(Use AI with Caution)</a:t>
                      </a:r>
                    </a:p>
                  </a:txBody>
                  <a:tcPr>
                    <a:solidFill>
                      <a:srgbClr val="FFC000"/>
                    </a:solidFill>
                  </a:tcPr>
                </a:tc>
                <a:tc>
                  <a:txBody>
                    <a:bodyPr/>
                    <a:lstStyle/>
                    <a:p>
                      <a:pPr marL="285750" indent="-285750">
                        <a:buFont typeface="Arial" panose="020B0604020202020204" pitchFamily="34" charset="0"/>
                        <a:buChar char="•"/>
                      </a:pPr>
                      <a:r>
                        <a:rPr lang="en-US" b="1" dirty="0"/>
                        <a:t>Revisiting challenging questions in class where the working is not available but a solution can be checked or verified with your teacher.</a:t>
                      </a:r>
                    </a:p>
                    <a:p>
                      <a:pPr marL="285750" indent="-285750">
                        <a:buFont typeface="Arial" panose="020B0604020202020204" pitchFamily="34" charset="0"/>
                        <a:buChar char="•"/>
                      </a:pPr>
                      <a:r>
                        <a:rPr lang="en-US" b="1" dirty="0"/>
                        <a:t>Researching factual information relating to the key questions of your research task. All AI responses need to be verified to ensure they are factually correct.</a:t>
                      </a:r>
                    </a:p>
                  </a:txBody>
                  <a:tcPr>
                    <a:solidFill>
                      <a:srgbClr val="FFC000"/>
                    </a:solidFill>
                  </a:tcPr>
                </a:tc>
                <a:extLst>
                  <a:ext uri="{0D108BD9-81ED-4DB2-BD59-A6C34878D82A}">
                    <a16:rowId xmlns:a16="http://schemas.microsoft.com/office/drawing/2014/main" val="1508808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 AI to assist your </a:t>
                      </a:r>
                      <a:r>
                        <a:rPr lang="en-US" b="1"/>
                        <a:t>learning with</a:t>
                      </a:r>
                      <a:endParaRPr lang="en-US" b="1" dirty="0"/>
                    </a:p>
                  </a:txBody>
                  <a:tcPr>
                    <a:solidFill>
                      <a:srgbClr val="00B050"/>
                    </a:solidFill>
                  </a:tcPr>
                </a:tc>
                <a:tc>
                  <a:txBody>
                    <a:bodyPr/>
                    <a:lstStyle/>
                    <a:p>
                      <a:pPr marL="285750" indent="-285750">
                        <a:buFont typeface="Arial" panose="020B0604020202020204" pitchFamily="34" charset="0"/>
                        <a:buChar char="•"/>
                      </a:pPr>
                      <a:r>
                        <a:rPr lang="en-US" b="1" dirty="0"/>
                        <a:t>For your research task you may use AI to assist with drafting or your written work and for idea generation around areas that can be explored. Some suggested prompts would be:</a:t>
                      </a:r>
                    </a:p>
                    <a:p>
                      <a:pPr marL="742950" lvl="1" indent="-285750">
                        <a:buFont typeface="Arial" panose="020B0604020202020204" pitchFamily="34" charset="0"/>
                        <a:buChar char="•"/>
                      </a:pPr>
                      <a:r>
                        <a:rPr lang="en-US" b="0" i="1" dirty="0"/>
                        <a:t>With regard to the text below, can you provide feedback to assist me in ensuring it is written in the third person, that it is in a scientific voice and important factual information is identified with in-text referencing.</a:t>
                      </a:r>
                    </a:p>
                    <a:p>
                      <a:pPr marL="742950" lvl="1" indent="-285750">
                        <a:buFont typeface="Arial" panose="020B0604020202020204" pitchFamily="34" charset="0"/>
                        <a:buChar char="•"/>
                      </a:pPr>
                      <a:r>
                        <a:rPr lang="en-US" b="0" i="1" dirty="0"/>
                        <a:t>What were the key milestones in developing the theory behind the formation of Pulsars?</a:t>
                      </a:r>
                    </a:p>
                    <a:p>
                      <a:pPr marL="285750" indent="-285750">
                        <a:buFont typeface="Arial" panose="020B0604020202020204" pitchFamily="34" charset="0"/>
                        <a:buChar char="•"/>
                      </a:pPr>
                      <a:r>
                        <a:rPr lang="en-AU" b="1" i="0" dirty="0"/>
                        <a:t>For further developing your understanding of key concepts covered in the course. Some example prompts might be:</a:t>
                      </a:r>
                    </a:p>
                    <a:p>
                      <a:pPr marL="742950" lvl="1" indent="-285750">
                        <a:buFont typeface="Arial" panose="020B0604020202020204" pitchFamily="34" charset="0"/>
                        <a:buChar char="•"/>
                      </a:pPr>
                      <a:r>
                        <a:rPr lang="en-AU" b="0" i="1" dirty="0"/>
                        <a:t>What were the key ideas of Copernicus that Galileo used in developing his arguments for heliocentrism?</a:t>
                      </a:r>
                    </a:p>
                    <a:p>
                      <a:pPr marL="742950" lvl="1" indent="-285750">
                        <a:buFont typeface="Arial" panose="020B0604020202020204" pitchFamily="34" charset="0"/>
                        <a:buChar char="•"/>
                      </a:pPr>
                      <a:r>
                        <a:rPr lang="en-AU" b="0" i="1" dirty="0"/>
                        <a:t>What is behind the relationship between the rate of black hole evaporation and Hawking radiation?</a:t>
                      </a:r>
                    </a:p>
                  </a:txBody>
                  <a:tcPr>
                    <a:solidFill>
                      <a:srgbClr val="00B050"/>
                    </a:solidFill>
                  </a:tcPr>
                </a:tc>
                <a:extLst>
                  <a:ext uri="{0D108BD9-81ED-4DB2-BD59-A6C34878D82A}">
                    <a16:rowId xmlns:a16="http://schemas.microsoft.com/office/drawing/2014/main" val="2667611264"/>
                  </a:ext>
                </a:extLst>
              </a:tr>
            </a:tbl>
          </a:graphicData>
        </a:graphic>
      </p:graphicFrame>
    </p:spTree>
    <p:extLst>
      <p:ext uri="{BB962C8B-B14F-4D97-AF65-F5344CB8AC3E}">
        <p14:creationId xmlns:p14="http://schemas.microsoft.com/office/powerpoint/2010/main" val="30320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We Learn - Synapses and Neural Pathways">
            <a:hlinkClick r:id="" action="ppaction://media"/>
            <a:extLst>
              <a:ext uri="{FF2B5EF4-FFF2-40B4-BE49-F238E27FC236}">
                <a16:creationId xmlns:a16="http://schemas.microsoft.com/office/drawing/2014/main" id="{2C4B3667-2896-B7D3-CA86-B9AF406E545E}"/>
              </a:ext>
            </a:extLst>
          </p:cNvPr>
          <p:cNvPicPr>
            <a:picLocks noRot="1" noChangeAspect="1"/>
          </p:cNvPicPr>
          <p:nvPr>
            <a:videoFile r:link="rId1"/>
          </p:nvPr>
        </p:nvPicPr>
        <p:blipFill>
          <a:blip r:embed="rId3"/>
          <a:stretch>
            <a:fillRect/>
          </a:stretch>
        </p:blipFill>
        <p:spPr>
          <a:xfrm>
            <a:off x="3045737" y="1329929"/>
            <a:ext cx="6096000" cy="4572000"/>
          </a:xfrm>
          <a:prstGeom prst="rect">
            <a:avLst/>
          </a:prstGeom>
        </p:spPr>
      </p:pic>
      <p:sp>
        <p:nvSpPr>
          <p:cNvPr id="6" name="TextBox 5">
            <a:extLst>
              <a:ext uri="{FF2B5EF4-FFF2-40B4-BE49-F238E27FC236}">
                <a16:creationId xmlns:a16="http://schemas.microsoft.com/office/drawing/2014/main" id="{88605E6F-A865-95D3-6A42-624A987F0153}"/>
              </a:ext>
            </a:extLst>
          </p:cNvPr>
          <p:cNvSpPr txBox="1"/>
          <p:nvPr/>
        </p:nvSpPr>
        <p:spPr>
          <a:xfrm>
            <a:off x="3046492" y="505660"/>
            <a:ext cx="6097508" cy="369332"/>
          </a:xfrm>
          <a:prstGeom prst="rect">
            <a:avLst/>
          </a:prstGeom>
          <a:noFill/>
        </p:spPr>
        <p:txBody>
          <a:bodyPr wrap="square">
            <a:spAutoFit/>
          </a:bodyPr>
          <a:lstStyle/>
          <a:p>
            <a:pPr algn="ctr"/>
            <a:r>
              <a:rPr lang="en-US" b="0" i="0" dirty="0">
                <a:solidFill>
                  <a:srgbClr val="1A2E3B"/>
                </a:solidFill>
                <a:effectLst/>
                <a:latin typeface="Helvetica Neue"/>
              </a:rPr>
              <a:t>How We Learn - Synapses and Neural Pathways</a:t>
            </a:r>
          </a:p>
        </p:txBody>
      </p:sp>
      <p:sp>
        <p:nvSpPr>
          <p:cNvPr id="3" name="TextBox 2">
            <a:extLst>
              <a:ext uri="{FF2B5EF4-FFF2-40B4-BE49-F238E27FC236}">
                <a16:creationId xmlns:a16="http://schemas.microsoft.com/office/drawing/2014/main" id="{6923B1AB-B7C1-00C8-44D3-65A9F0A9F5C2}"/>
              </a:ext>
            </a:extLst>
          </p:cNvPr>
          <p:cNvSpPr txBox="1"/>
          <p:nvPr/>
        </p:nvSpPr>
        <p:spPr>
          <a:xfrm>
            <a:off x="3045737" y="6095246"/>
            <a:ext cx="6097508" cy="369332"/>
          </a:xfrm>
          <a:prstGeom prst="rect">
            <a:avLst/>
          </a:prstGeom>
          <a:noFill/>
        </p:spPr>
        <p:txBody>
          <a:bodyPr wrap="square">
            <a:spAutoFit/>
          </a:bodyPr>
          <a:lstStyle/>
          <a:p>
            <a:pPr algn="ctr"/>
            <a:r>
              <a:rPr lang="en-AU" dirty="0"/>
              <a:t>https://vimeo.com/230426221</a:t>
            </a:r>
          </a:p>
        </p:txBody>
      </p:sp>
    </p:spTree>
    <p:extLst>
      <p:ext uri="{BB962C8B-B14F-4D97-AF65-F5344CB8AC3E}">
        <p14:creationId xmlns:p14="http://schemas.microsoft.com/office/powerpoint/2010/main" val="26545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53CA-4FEE-4583-B8A2-88DB478AC3D3}"/>
              </a:ext>
            </a:extLst>
          </p:cNvPr>
          <p:cNvSpPr>
            <a:spLocks noGrp="1"/>
          </p:cNvSpPr>
          <p:nvPr>
            <p:ph type="title"/>
          </p:nvPr>
        </p:nvSpPr>
        <p:spPr/>
        <p:txBody>
          <a:bodyPr/>
          <a:lstStyle/>
          <a:p>
            <a:r>
              <a:rPr lang="en-AU" b="1" i="0" dirty="0">
                <a:effectLst/>
                <a:latin typeface="Söhne"/>
              </a:rPr>
              <a:t>Introduction</a:t>
            </a:r>
            <a:endParaRPr lang="en-AU" dirty="0"/>
          </a:p>
        </p:txBody>
      </p:sp>
      <p:sp>
        <p:nvSpPr>
          <p:cNvPr id="3" name="Content Placeholder 2">
            <a:extLst>
              <a:ext uri="{FF2B5EF4-FFF2-40B4-BE49-F238E27FC236}">
                <a16:creationId xmlns:a16="http://schemas.microsoft.com/office/drawing/2014/main" id="{D8472BA5-7F3C-5F04-E09D-760F8D73DC54}"/>
              </a:ext>
            </a:extLst>
          </p:cNvPr>
          <p:cNvSpPr>
            <a:spLocks noGrp="1"/>
          </p:cNvSpPr>
          <p:nvPr>
            <p:ph idx="1"/>
          </p:nvPr>
        </p:nvSpPr>
        <p:spPr>
          <a:xfrm>
            <a:off x="838200" y="1825625"/>
            <a:ext cx="10515600" cy="2538145"/>
          </a:xfrm>
        </p:spPr>
        <p:txBody>
          <a:bodyPr/>
          <a:lstStyle/>
          <a:p>
            <a:pPr marL="0" indent="0" algn="ctr">
              <a:buNone/>
            </a:pPr>
            <a:r>
              <a:rPr lang="en-US" dirty="0"/>
              <a:t>Our goal in learning is not just to acquire new information, but to understand how we learn. AI can be a powerful tool in the learning process.  But remember, AI should aid our learning, not replace it.</a:t>
            </a:r>
          </a:p>
          <a:p>
            <a:pPr marL="0" indent="0" algn="ctr">
              <a:buNone/>
            </a:pPr>
            <a:r>
              <a:rPr lang="en-US" dirty="0"/>
              <a:t>It is important to acknowledge that learning can be a difficult, and even a risky thing to do. However, using a tool that simply eliminates the difficulty or risk, doesn’t assist us in the act of learning.</a:t>
            </a:r>
          </a:p>
        </p:txBody>
      </p:sp>
      <p:pic>
        <p:nvPicPr>
          <p:cNvPr id="5" name="Picture 4">
            <a:extLst>
              <a:ext uri="{FF2B5EF4-FFF2-40B4-BE49-F238E27FC236}">
                <a16:creationId xmlns:a16="http://schemas.microsoft.com/office/drawing/2014/main" id="{4F2BAE9E-5824-E31E-8C54-7037670C0460}"/>
              </a:ext>
            </a:extLst>
          </p:cNvPr>
          <p:cNvPicPr>
            <a:picLocks noChangeAspect="1"/>
          </p:cNvPicPr>
          <p:nvPr/>
        </p:nvPicPr>
        <p:blipFill>
          <a:blip r:embed="rId2"/>
          <a:stretch>
            <a:fillRect/>
          </a:stretch>
        </p:blipFill>
        <p:spPr>
          <a:xfrm>
            <a:off x="3624651" y="4435231"/>
            <a:ext cx="4942697" cy="2152465"/>
          </a:xfrm>
          <a:prstGeom prst="rect">
            <a:avLst/>
          </a:prstGeom>
        </p:spPr>
      </p:pic>
    </p:spTree>
    <p:extLst>
      <p:ext uri="{BB962C8B-B14F-4D97-AF65-F5344CB8AC3E}">
        <p14:creationId xmlns:p14="http://schemas.microsoft.com/office/powerpoint/2010/main" val="323579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What is Intentional Learning?</a:t>
            </a:r>
            <a:endParaRPr lang="en-AU" b="1" dirty="0">
              <a:latin typeface="Söhne"/>
            </a:endParaRP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825625"/>
            <a:ext cx="7351414" cy="4321678"/>
          </a:xfrm>
        </p:spPr>
        <p:txBody>
          <a:bodyPr anchor="ctr" anchorCtr="0"/>
          <a:lstStyle/>
          <a:p>
            <a:pPr marL="0" indent="0">
              <a:buNone/>
            </a:pPr>
            <a:r>
              <a:rPr lang="en-US" dirty="0"/>
              <a:t>Intentional learning is about being active and engaged in your learning process.</a:t>
            </a:r>
          </a:p>
          <a:p>
            <a:pPr marL="0" indent="0">
              <a:buNone/>
            </a:pPr>
            <a:r>
              <a:rPr lang="en-US" dirty="0"/>
              <a:t>It involves setting specific goals and taking control of your learning journey.</a:t>
            </a:r>
            <a:endParaRPr lang="en-AU" dirty="0"/>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 image that represents learning">
            <a:extLst>
              <a:ext uri="{FF2B5EF4-FFF2-40B4-BE49-F238E27FC236}">
                <a16:creationId xmlns:a16="http://schemas.microsoft.com/office/drawing/2014/main" id="{5499AC35-A2AF-3AC5-D465-9CCE774BB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523" y="2314213"/>
            <a:ext cx="3344500" cy="33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1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What is Metacognition?</a:t>
            </a:r>
            <a:endParaRPr lang="en-AU" b="1" dirty="0">
              <a:latin typeface="Söhne"/>
            </a:endParaRP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825625"/>
            <a:ext cx="7351414" cy="4321678"/>
          </a:xfrm>
        </p:spPr>
        <p:txBody>
          <a:bodyPr anchor="ctr" anchorCtr="0"/>
          <a:lstStyle/>
          <a:p>
            <a:pPr marL="0" indent="0">
              <a:buNone/>
            </a:pPr>
            <a:r>
              <a:rPr lang="en-US" dirty="0"/>
              <a:t>Metacognition is thinking about thinking.</a:t>
            </a:r>
          </a:p>
          <a:p>
            <a:pPr marL="0" indent="0">
              <a:buNone/>
            </a:pPr>
            <a:r>
              <a:rPr lang="en-US" dirty="0"/>
              <a:t>It's about being aware of your own thought </a:t>
            </a:r>
            <a:br>
              <a:rPr lang="en-US" dirty="0"/>
            </a:br>
            <a:r>
              <a:rPr lang="en-US" dirty="0"/>
              <a:t>process and using that knowledge to enhance </a:t>
            </a:r>
            <a:br>
              <a:rPr lang="en-US" dirty="0"/>
            </a:br>
            <a:r>
              <a:rPr lang="en-US" dirty="0"/>
              <a:t>your learning experience.</a:t>
            </a:r>
            <a:endParaRPr lang="en-AU" dirty="0"/>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mage of a person with a light bulb above their head and a magnifying glass over the light bulb">
            <a:extLst>
              <a:ext uri="{FF2B5EF4-FFF2-40B4-BE49-F238E27FC236}">
                <a16:creationId xmlns:a16="http://schemas.microsoft.com/office/drawing/2014/main" id="{1993E5F6-7538-37EF-0505-2976F52E4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6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Components of Metacognition</a:t>
            </a:r>
            <a:endParaRPr lang="en-AU" b="1" dirty="0">
              <a:latin typeface="Söhne"/>
            </a:endParaRP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825625"/>
            <a:ext cx="7351414" cy="4321678"/>
          </a:xfrm>
        </p:spPr>
        <p:txBody>
          <a:bodyPr anchor="ctr" anchorCtr="0"/>
          <a:lstStyle/>
          <a:p>
            <a:pPr marL="0" indent="0">
              <a:buNone/>
            </a:pPr>
            <a:r>
              <a:rPr lang="en-US" dirty="0"/>
              <a:t>Metacognitive </a:t>
            </a:r>
            <a:r>
              <a:rPr lang="en-US" i="1" dirty="0"/>
              <a:t>Knowledge</a:t>
            </a:r>
            <a:r>
              <a:rPr lang="en-US" dirty="0"/>
              <a:t>: </a:t>
            </a:r>
            <a:br>
              <a:rPr lang="en-US" dirty="0"/>
            </a:br>
            <a:r>
              <a:rPr lang="en-US" dirty="0"/>
              <a:t>Understanding what you know and don't know.</a:t>
            </a:r>
          </a:p>
          <a:p>
            <a:pPr marL="0" indent="0">
              <a:buNone/>
            </a:pPr>
            <a:r>
              <a:rPr lang="en-US" dirty="0"/>
              <a:t>Metacognitive </a:t>
            </a:r>
            <a:r>
              <a:rPr lang="en-US" i="1" dirty="0"/>
              <a:t>Regulation</a:t>
            </a:r>
            <a:r>
              <a:rPr lang="en-US" dirty="0"/>
              <a:t>: </a:t>
            </a:r>
            <a:br>
              <a:rPr lang="en-US" dirty="0"/>
            </a:br>
            <a:r>
              <a:rPr lang="en-US" dirty="0"/>
              <a:t>Planning, monitoring, and evaluating your </a:t>
            </a:r>
            <a:br>
              <a:rPr lang="en-US" dirty="0"/>
            </a:br>
            <a:r>
              <a:rPr lang="en-US" dirty="0"/>
              <a:t>learning strategies.</a:t>
            </a:r>
            <a:endParaRPr lang="en-AU" dirty="0"/>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Metacognitive Knowledge</a:t>
            </a:r>
            <a:endParaRPr lang="en-AU" b="1" dirty="0">
              <a:latin typeface="Söhne"/>
            </a:endParaRP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825625"/>
            <a:ext cx="7351414" cy="4321678"/>
          </a:xfrm>
        </p:spPr>
        <p:txBody>
          <a:bodyPr anchor="ctr" anchorCtr="0"/>
          <a:lstStyle/>
          <a:p>
            <a:pPr marL="0" indent="0">
              <a:buNone/>
            </a:pPr>
            <a:r>
              <a:rPr lang="en-US" dirty="0"/>
              <a:t>This involves understanding your cognitive abilities. For example, knowing that you learn better when you study in a quiet environment is a form of metacognitive knowledge.</a:t>
            </a:r>
          </a:p>
          <a:p>
            <a:pPr marL="0" indent="0">
              <a:buNone/>
            </a:pPr>
            <a:r>
              <a:rPr lang="en-US" dirty="0"/>
              <a:t>It also includes understanding the nature of the task and the best strategies for learning. For instance, knowing that practicing mathematical problems will help you understand them better.</a:t>
            </a:r>
            <a:endParaRPr lang="en-AU" dirty="0"/>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image the represents metacognitivie knowledge">
            <a:extLst>
              <a:ext uri="{FF2B5EF4-FFF2-40B4-BE49-F238E27FC236}">
                <a16:creationId xmlns:a16="http://schemas.microsoft.com/office/drawing/2014/main" id="{F5CF3F32-85A4-16DB-528D-0E78C636A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523" y="2314213"/>
            <a:ext cx="3344500" cy="33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2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Metacognitive Regulation</a:t>
            </a:r>
            <a:endParaRPr lang="en-AU" b="1" dirty="0">
              <a:latin typeface="Söhne"/>
            </a:endParaRP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825625"/>
            <a:ext cx="7351414" cy="4321678"/>
          </a:xfrm>
        </p:spPr>
        <p:txBody>
          <a:bodyPr anchor="ctr" anchorCtr="0">
            <a:normAutofit fontScale="92500"/>
          </a:bodyPr>
          <a:lstStyle/>
          <a:p>
            <a:pPr marL="0" indent="0">
              <a:buNone/>
            </a:pPr>
            <a:r>
              <a:rPr lang="en-US" b="1" i="1" dirty="0"/>
              <a:t>Planning</a:t>
            </a:r>
            <a:r>
              <a:rPr lang="en-US" dirty="0"/>
              <a:t>: Before you start a task, think about how you will approach it. For example, before reading a chapter, you might decide to take notes to help you remember key points.</a:t>
            </a:r>
          </a:p>
          <a:p>
            <a:pPr marL="0" indent="0">
              <a:buNone/>
            </a:pPr>
            <a:r>
              <a:rPr lang="en-US" b="1" i="1" dirty="0"/>
              <a:t>Monitoring</a:t>
            </a:r>
            <a:r>
              <a:rPr lang="en-US" dirty="0"/>
              <a:t>: While you're doing the task, check your progress. For example, while reading, you might pause to see if you understand what you've read.</a:t>
            </a:r>
          </a:p>
          <a:p>
            <a:pPr marL="0" indent="0">
              <a:buNone/>
            </a:pPr>
            <a:r>
              <a:rPr lang="en-US" b="1" i="1" dirty="0"/>
              <a:t>Evaluating</a:t>
            </a:r>
            <a:r>
              <a:rPr lang="en-US" dirty="0"/>
              <a:t>: After you finish the task, reflect on how well your strategy worked. For example, did taking notes help you understand the chapter better?</a:t>
            </a:r>
            <a:endParaRPr lang="en-AU" dirty="0"/>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image the represents metacognitivie knowledge">
            <a:extLst>
              <a:ext uri="{FF2B5EF4-FFF2-40B4-BE49-F238E27FC236}">
                <a16:creationId xmlns:a16="http://schemas.microsoft.com/office/drawing/2014/main" id="{F5CF3F32-85A4-16DB-528D-0E78C636A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523" y="2314213"/>
            <a:ext cx="3344500" cy="334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336647-84C5-0832-F450-FD1CF3B968A7}"/>
              </a:ext>
            </a:extLst>
          </p:cNvPr>
          <p:cNvPicPr>
            <a:picLocks noChangeAspect="1"/>
          </p:cNvPicPr>
          <p:nvPr/>
        </p:nvPicPr>
        <p:blipFill>
          <a:blip r:embed="rId4"/>
          <a:stretch>
            <a:fillRect/>
          </a:stretch>
        </p:blipFill>
        <p:spPr>
          <a:xfrm>
            <a:off x="8343522" y="2314212"/>
            <a:ext cx="3344500" cy="3344500"/>
          </a:xfrm>
          <a:prstGeom prst="rect">
            <a:avLst/>
          </a:prstGeom>
        </p:spPr>
      </p:pic>
    </p:spTree>
    <p:extLst>
      <p:ext uri="{BB962C8B-B14F-4D97-AF65-F5344CB8AC3E}">
        <p14:creationId xmlns:p14="http://schemas.microsoft.com/office/powerpoint/2010/main" val="190584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480-962C-4E59-A2CB-0A037C6871E2}"/>
              </a:ext>
            </a:extLst>
          </p:cNvPr>
          <p:cNvSpPr>
            <a:spLocks noGrp="1"/>
          </p:cNvSpPr>
          <p:nvPr>
            <p:ph type="title"/>
          </p:nvPr>
        </p:nvSpPr>
        <p:spPr/>
        <p:txBody>
          <a:bodyPr/>
          <a:lstStyle/>
          <a:p>
            <a:r>
              <a:rPr lang="en-US" b="1" dirty="0">
                <a:latin typeface="Söhne"/>
              </a:rPr>
              <a:t>Why is Metacognition Important When Using AI?</a:t>
            </a:r>
            <a:endParaRPr lang="en-AU" b="1" dirty="0">
              <a:latin typeface="Söhne"/>
            </a:endParaRPr>
          </a:p>
        </p:txBody>
      </p:sp>
      <p:sp>
        <p:nvSpPr>
          <p:cNvPr id="3" name="Content Placeholder 2">
            <a:extLst>
              <a:ext uri="{FF2B5EF4-FFF2-40B4-BE49-F238E27FC236}">
                <a16:creationId xmlns:a16="http://schemas.microsoft.com/office/drawing/2014/main" id="{E912478D-834C-CA07-3E12-4CC6688DC500}"/>
              </a:ext>
            </a:extLst>
          </p:cNvPr>
          <p:cNvSpPr>
            <a:spLocks noGrp="1"/>
          </p:cNvSpPr>
          <p:nvPr>
            <p:ph idx="1"/>
          </p:nvPr>
        </p:nvSpPr>
        <p:spPr>
          <a:xfrm>
            <a:off x="838200" y="1614196"/>
            <a:ext cx="7351414" cy="4878679"/>
          </a:xfrm>
        </p:spPr>
        <p:txBody>
          <a:bodyPr anchor="ctr" anchorCtr="0">
            <a:normAutofit lnSpcReduction="10000"/>
          </a:bodyPr>
          <a:lstStyle/>
          <a:p>
            <a:pPr marL="0" indent="0">
              <a:buNone/>
            </a:pPr>
            <a:r>
              <a:rPr lang="en-US" dirty="0"/>
              <a:t>Understanding Metacognition helps you become a more effective independent learner. It improves your ability to solve problems and understand complex ideas. It helps you understand your own learning process, which can make learning more efficient and enjoyable.</a:t>
            </a:r>
          </a:p>
          <a:p>
            <a:pPr marL="0" indent="0">
              <a:buNone/>
            </a:pPr>
            <a:endParaRPr lang="en-US" dirty="0"/>
          </a:p>
          <a:p>
            <a:pPr marL="0" indent="0">
              <a:buNone/>
            </a:pPr>
            <a:r>
              <a:rPr lang="en-US" dirty="0"/>
              <a:t>Being aware of how AI affects your learning is crucially important. It could actively interfere and harm your ability to understand something or develop a new skill if the AI is doing a task that you are yet to learn. </a:t>
            </a:r>
            <a:endParaRPr lang="en-AU" dirty="0"/>
          </a:p>
        </p:txBody>
      </p:sp>
      <p:pic>
        <p:nvPicPr>
          <p:cNvPr id="4" name="Picture 2" descr="an image that represents metacognitive knowledge and regulation">
            <a:extLst>
              <a:ext uri="{FF2B5EF4-FFF2-40B4-BE49-F238E27FC236}">
                <a16:creationId xmlns:a16="http://schemas.microsoft.com/office/drawing/2014/main" id="{96B42C53-7FEA-AF01-C7E2-661E8889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523" y="2314213"/>
            <a:ext cx="3344501" cy="3344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31B627-57A7-5F49-A2CA-DABE392330F0}"/>
              </a:ext>
            </a:extLst>
          </p:cNvPr>
          <p:cNvPicPr>
            <a:picLocks noChangeAspect="1"/>
          </p:cNvPicPr>
          <p:nvPr/>
        </p:nvPicPr>
        <p:blipFill>
          <a:blip r:embed="rId3"/>
          <a:stretch>
            <a:fillRect/>
          </a:stretch>
        </p:blipFill>
        <p:spPr>
          <a:xfrm>
            <a:off x="8343522" y="2314212"/>
            <a:ext cx="3344501" cy="3344501"/>
          </a:xfrm>
          <a:prstGeom prst="rect">
            <a:avLst/>
          </a:prstGeom>
        </p:spPr>
      </p:pic>
    </p:spTree>
    <p:extLst>
      <p:ext uri="{BB962C8B-B14F-4D97-AF65-F5344CB8AC3E}">
        <p14:creationId xmlns:p14="http://schemas.microsoft.com/office/powerpoint/2010/main" val="229707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DB9471-4407-41D4-B40E-BC40213BFA10}">
  <we:reference id="wa200005107" version="1.0.0.0" store="en-US" storeType="OMEX"/>
  <we:alternateReferences>
    <we:reference id="WA200005107"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668</TotalTime>
  <Words>994</Words>
  <Application>Microsoft Office PowerPoint</Application>
  <PresentationFormat>Widescreen</PresentationFormat>
  <Paragraphs>60</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Helvetica Neue</vt:lpstr>
      <vt:lpstr>Segoe UI Light</vt:lpstr>
      <vt:lpstr>Söhne</vt:lpstr>
      <vt:lpstr>Office Theme</vt:lpstr>
      <vt:lpstr>Understanding the Role of AI in Your Learning</vt:lpstr>
      <vt:lpstr>PowerPoint Presentation</vt:lpstr>
      <vt:lpstr>Introduction</vt:lpstr>
      <vt:lpstr>What is Intentional Learning?</vt:lpstr>
      <vt:lpstr>What is Metacognition?</vt:lpstr>
      <vt:lpstr>Components of Metacognition</vt:lpstr>
      <vt:lpstr>Metacognitive Knowledge</vt:lpstr>
      <vt:lpstr>Metacognitive Regulation</vt:lpstr>
      <vt:lpstr>Why is Metacognition Important When Using AI?</vt:lpstr>
      <vt:lpstr>Traffic Light System for AI Use</vt:lpstr>
      <vt:lpstr>AI in Learning - Suggested Response</vt:lpstr>
      <vt:lpstr>Year 10 Astronomy AI Statement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Education</dc:title>
  <dc:creator>Stuart Fankhauser</dc:creator>
  <cp:lastModifiedBy>Stuart Fankhauser</cp:lastModifiedBy>
  <cp:revision>3</cp:revision>
  <cp:lastPrinted>2023-07-19T23:50:21Z</cp:lastPrinted>
  <dcterms:created xsi:type="dcterms:W3CDTF">2023-03-05T02:48:15Z</dcterms:created>
  <dcterms:modified xsi:type="dcterms:W3CDTF">2023-07-19T23:54:52Z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2023-03-05T04:58:21Z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6f6a6589-4fc3-4a97-8c7e-46b4196563b1</vt:lpwstr>
  </property>
  <property fmtid="{D5CDD505-2E9C-101B-9397-08002B2CF9AE}" pid="8" name="MSIP_Label_3060bdc4-329c-4748-b6fd-e3afc11cce4b_ContentBits">
    <vt:lpwstr>0</vt:lpwstr>
  </property>
</Properties>
</file>