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56" r:id="rId2"/>
    <p:sldId id="280" r:id="rId3"/>
    <p:sldId id="258" r:id="rId4"/>
    <p:sldId id="283" r:id="rId5"/>
    <p:sldId id="284" r:id="rId6"/>
    <p:sldId id="285" r:id="rId7"/>
    <p:sldId id="273" r:id="rId8"/>
    <p:sldId id="274" r:id="rId9"/>
    <p:sldId id="275" r:id="rId10"/>
    <p:sldId id="276" r:id="rId11"/>
    <p:sldId id="272" r:id="rId12"/>
    <p:sldId id="259" r:id="rId13"/>
    <p:sldId id="261" r:id="rId14"/>
    <p:sldId id="268" r:id="rId15"/>
    <p:sldId id="277" r:id="rId16"/>
    <p:sldId id="278" r:id="rId17"/>
    <p:sldId id="279" r:id="rId18"/>
    <p:sldId id="262" r:id="rId19"/>
    <p:sldId id="281" r:id="rId20"/>
    <p:sldId id="28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11895E-133C-4E31-9123-F70CA2ECCFA8}" v="49" dt="2023-05-23T00:44:46.5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69" d="100"/>
          <a:sy n="69" d="100"/>
        </p:scale>
        <p:origin x="52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uart Fankhauser" userId="3f71d080-1bd4-460d-9cce-19d5c2164853" providerId="ADAL" clId="{B711895E-133C-4E31-9123-F70CA2ECCFA8}"/>
    <pc:docChg chg="undo custSel addSld delSld modSld sldOrd">
      <pc:chgData name="Stuart Fankhauser" userId="3f71d080-1bd4-460d-9cce-19d5c2164853" providerId="ADAL" clId="{B711895E-133C-4E31-9123-F70CA2ECCFA8}" dt="2023-05-24T04:40:01.113" v="6608" actId="5793"/>
      <pc:docMkLst>
        <pc:docMk/>
      </pc:docMkLst>
      <pc:sldChg chg="modSp mod">
        <pc:chgData name="Stuart Fankhauser" userId="3f71d080-1bd4-460d-9cce-19d5c2164853" providerId="ADAL" clId="{B711895E-133C-4E31-9123-F70CA2ECCFA8}" dt="2023-05-21T06:38:25" v="6" actId="20577"/>
        <pc:sldMkLst>
          <pc:docMk/>
          <pc:sldMk cId="2093395400" sldId="256"/>
        </pc:sldMkLst>
        <pc:spChg chg="mod">
          <ac:chgData name="Stuart Fankhauser" userId="3f71d080-1bd4-460d-9cce-19d5c2164853" providerId="ADAL" clId="{B711895E-133C-4E31-9123-F70CA2ECCFA8}" dt="2023-05-21T06:38:25" v="6" actId="20577"/>
          <ac:spMkLst>
            <pc:docMk/>
            <pc:sldMk cId="2093395400" sldId="256"/>
            <ac:spMk id="3" creationId="{E1BF7970-1D85-4E9B-AFE0-2A705C3DF0D6}"/>
          </ac:spMkLst>
        </pc:spChg>
      </pc:sldChg>
      <pc:sldChg chg="del">
        <pc:chgData name="Stuart Fankhauser" userId="3f71d080-1bd4-460d-9cce-19d5c2164853" providerId="ADAL" clId="{B711895E-133C-4E31-9123-F70CA2ECCFA8}" dt="2023-05-21T06:42:12.014" v="132" actId="47"/>
        <pc:sldMkLst>
          <pc:docMk/>
          <pc:sldMk cId="934606849" sldId="257"/>
        </pc:sldMkLst>
      </pc:sldChg>
      <pc:sldChg chg="addSp delSp modSp mod">
        <pc:chgData name="Stuart Fankhauser" userId="3f71d080-1bd4-460d-9cce-19d5c2164853" providerId="ADAL" clId="{B711895E-133C-4E31-9123-F70CA2ECCFA8}" dt="2023-05-21T23:49:49.826" v="5346" actId="1440"/>
        <pc:sldMkLst>
          <pc:docMk/>
          <pc:sldMk cId="1866188719" sldId="258"/>
        </pc:sldMkLst>
        <pc:spChg chg="mod">
          <ac:chgData name="Stuart Fankhauser" userId="3f71d080-1bd4-460d-9cce-19d5c2164853" providerId="ADAL" clId="{B711895E-133C-4E31-9123-F70CA2ECCFA8}" dt="2023-05-21T06:43:30.730" v="188" actId="20577"/>
          <ac:spMkLst>
            <pc:docMk/>
            <pc:sldMk cId="1866188719" sldId="258"/>
            <ac:spMk id="2" creationId="{91016C0F-7FD5-0B37-4B48-8D7E5E252218}"/>
          </ac:spMkLst>
        </pc:spChg>
        <pc:spChg chg="add mod">
          <ac:chgData name="Stuart Fankhauser" userId="3f71d080-1bd4-460d-9cce-19d5c2164853" providerId="ADAL" clId="{B711895E-133C-4E31-9123-F70CA2ECCFA8}" dt="2023-05-21T06:48:28.102" v="549" actId="20577"/>
          <ac:spMkLst>
            <pc:docMk/>
            <pc:sldMk cId="1866188719" sldId="258"/>
            <ac:spMk id="4" creationId="{67E7DE85-82E4-25DC-9B1F-D683FEEA2905}"/>
          </ac:spMkLst>
        </pc:spChg>
        <pc:graphicFrameChg chg="del">
          <ac:chgData name="Stuart Fankhauser" userId="3f71d080-1bd4-460d-9cce-19d5c2164853" providerId="ADAL" clId="{B711895E-133C-4E31-9123-F70CA2ECCFA8}" dt="2023-05-21T06:43:39.264" v="189" actId="478"/>
          <ac:graphicFrameMkLst>
            <pc:docMk/>
            <pc:sldMk cId="1866188719" sldId="258"/>
            <ac:graphicFrameMk id="7" creationId="{22CB41AE-6CD8-77F0-2391-6BBFED51A82C}"/>
          </ac:graphicFrameMkLst>
        </pc:graphicFrameChg>
        <pc:picChg chg="add mod">
          <ac:chgData name="Stuart Fankhauser" userId="3f71d080-1bd4-460d-9cce-19d5c2164853" providerId="ADAL" clId="{B711895E-133C-4E31-9123-F70CA2ECCFA8}" dt="2023-05-21T23:49:49.826" v="5346" actId="1440"/>
          <ac:picMkLst>
            <pc:docMk/>
            <pc:sldMk cId="1866188719" sldId="258"/>
            <ac:picMk id="6" creationId="{D695BDC2-A088-8DB9-3C59-4C486B134CF6}"/>
          </ac:picMkLst>
        </pc:picChg>
      </pc:sldChg>
      <pc:sldChg chg="addSp delSp modSp mod">
        <pc:chgData name="Stuart Fankhauser" userId="3f71d080-1bd4-460d-9cce-19d5c2164853" providerId="ADAL" clId="{B711895E-133C-4E31-9123-F70CA2ECCFA8}" dt="2023-05-21T06:42:50.614" v="165" actId="6549"/>
        <pc:sldMkLst>
          <pc:docMk/>
          <pc:sldMk cId="76252999" sldId="259"/>
        </pc:sldMkLst>
        <pc:spChg chg="del">
          <ac:chgData name="Stuart Fankhauser" userId="3f71d080-1bd4-460d-9cce-19d5c2164853" providerId="ADAL" clId="{B711895E-133C-4E31-9123-F70CA2ECCFA8}" dt="2023-05-21T06:41:55.582" v="127" actId="478"/>
          <ac:spMkLst>
            <pc:docMk/>
            <pc:sldMk cId="76252999" sldId="259"/>
            <ac:spMk id="2" creationId="{6F7DE543-50BE-E92E-D6F1-0881F17B48D7}"/>
          </ac:spMkLst>
        </pc:spChg>
        <pc:spChg chg="add del mod">
          <ac:chgData name="Stuart Fankhauser" userId="3f71d080-1bd4-460d-9cce-19d5c2164853" providerId="ADAL" clId="{B711895E-133C-4E31-9123-F70CA2ECCFA8}" dt="2023-05-21T06:42:00.260" v="130" actId="478"/>
          <ac:spMkLst>
            <pc:docMk/>
            <pc:sldMk cId="76252999" sldId="259"/>
            <ac:spMk id="4" creationId="{1E44BBF8-AC3E-53B8-FB0A-8B1B768D0B8F}"/>
          </ac:spMkLst>
        </pc:spChg>
        <pc:spChg chg="add del mod">
          <ac:chgData name="Stuart Fankhauser" userId="3f71d080-1bd4-460d-9cce-19d5c2164853" providerId="ADAL" clId="{B711895E-133C-4E31-9123-F70CA2ECCFA8}" dt="2023-05-21T06:41:57.469" v="129"/>
          <ac:spMkLst>
            <pc:docMk/>
            <pc:sldMk cId="76252999" sldId="259"/>
            <ac:spMk id="5" creationId="{B2ECFC71-1097-56A1-26AA-B6E5186B65A7}"/>
          </ac:spMkLst>
        </pc:spChg>
        <pc:spChg chg="add mod">
          <ac:chgData name="Stuart Fankhauser" userId="3f71d080-1bd4-460d-9cce-19d5c2164853" providerId="ADAL" clId="{B711895E-133C-4E31-9123-F70CA2ECCFA8}" dt="2023-05-21T06:42:50.614" v="165" actId="6549"/>
          <ac:spMkLst>
            <pc:docMk/>
            <pc:sldMk cId="76252999" sldId="259"/>
            <ac:spMk id="6" creationId="{FB497917-3934-9806-5BF8-48A92583FFBA}"/>
          </ac:spMkLst>
        </pc:spChg>
      </pc:sldChg>
      <pc:sldChg chg="addSp delSp modSp mod">
        <pc:chgData name="Stuart Fankhauser" userId="3f71d080-1bd4-460d-9cce-19d5c2164853" providerId="ADAL" clId="{B711895E-133C-4E31-9123-F70CA2ECCFA8}" dt="2023-05-21T06:43:05.045" v="170"/>
        <pc:sldMkLst>
          <pc:docMk/>
          <pc:sldMk cId="993860026" sldId="261"/>
        </pc:sldMkLst>
        <pc:spChg chg="del mod">
          <ac:chgData name="Stuart Fankhauser" userId="3f71d080-1bd4-460d-9cce-19d5c2164853" providerId="ADAL" clId="{B711895E-133C-4E31-9123-F70CA2ECCFA8}" dt="2023-05-21T06:43:01.417" v="168" actId="478"/>
          <ac:spMkLst>
            <pc:docMk/>
            <pc:sldMk cId="993860026" sldId="261"/>
            <ac:spMk id="2" creationId="{6F7DE543-50BE-E92E-D6F1-0881F17B48D7}"/>
          </ac:spMkLst>
        </pc:spChg>
        <pc:spChg chg="add del mod">
          <ac:chgData name="Stuart Fankhauser" userId="3f71d080-1bd4-460d-9cce-19d5c2164853" providerId="ADAL" clId="{B711895E-133C-4E31-9123-F70CA2ECCFA8}" dt="2023-05-21T06:43:00.156" v="167"/>
          <ac:spMkLst>
            <pc:docMk/>
            <pc:sldMk cId="993860026" sldId="261"/>
            <ac:spMk id="3" creationId="{9BF17C15-754A-CBBD-BB9A-948D64468993}"/>
          </ac:spMkLst>
        </pc:spChg>
        <pc:spChg chg="add del mod">
          <ac:chgData name="Stuart Fankhauser" userId="3f71d080-1bd4-460d-9cce-19d5c2164853" providerId="ADAL" clId="{B711895E-133C-4E31-9123-F70CA2ECCFA8}" dt="2023-05-21T06:43:04.317" v="169" actId="478"/>
          <ac:spMkLst>
            <pc:docMk/>
            <pc:sldMk cId="993860026" sldId="261"/>
            <ac:spMk id="5" creationId="{0540FC96-67A7-9BD4-E33B-4FE2D19CCC77}"/>
          </ac:spMkLst>
        </pc:spChg>
        <pc:spChg chg="add mod">
          <ac:chgData name="Stuart Fankhauser" userId="3f71d080-1bd4-460d-9cce-19d5c2164853" providerId="ADAL" clId="{B711895E-133C-4E31-9123-F70CA2ECCFA8}" dt="2023-05-21T06:43:05.045" v="170"/>
          <ac:spMkLst>
            <pc:docMk/>
            <pc:sldMk cId="993860026" sldId="261"/>
            <ac:spMk id="6" creationId="{032D2EF6-3483-DD64-6E48-665F8C0F4E5F}"/>
          </ac:spMkLst>
        </pc:spChg>
      </pc:sldChg>
      <pc:sldChg chg="addSp delSp modSp mod">
        <pc:chgData name="Stuart Fankhauser" userId="3f71d080-1bd4-460d-9cce-19d5c2164853" providerId="ADAL" clId="{B711895E-133C-4E31-9123-F70CA2ECCFA8}" dt="2023-05-21T07:36:08.737" v="2391" actId="20577"/>
        <pc:sldMkLst>
          <pc:docMk/>
          <pc:sldMk cId="1265441097" sldId="262"/>
        </pc:sldMkLst>
        <pc:spChg chg="mod">
          <ac:chgData name="Stuart Fankhauser" userId="3f71d080-1bd4-460d-9cce-19d5c2164853" providerId="ADAL" clId="{B711895E-133C-4E31-9123-F70CA2ECCFA8}" dt="2023-05-21T07:36:08.737" v="2391" actId="20577"/>
          <ac:spMkLst>
            <pc:docMk/>
            <pc:sldMk cId="1265441097" sldId="262"/>
            <ac:spMk id="2" creationId="{D7993232-6244-6F82-4233-3273473F553D}"/>
          </ac:spMkLst>
        </pc:spChg>
        <pc:spChg chg="add mod">
          <ac:chgData name="Stuart Fankhauser" userId="3f71d080-1bd4-460d-9cce-19d5c2164853" providerId="ADAL" clId="{B711895E-133C-4E31-9123-F70CA2ECCFA8}" dt="2023-05-21T07:35:34.446" v="2387" actId="20577"/>
          <ac:spMkLst>
            <pc:docMk/>
            <pc:sldMk cId="1265441097" sldId="262"/>
            <ac:spMk id="4" creationId="{9C29882F-A1F9-76A1-CCD8-E70F99B81989}"/>
          </ac:spMkLst>
        </pc:spChg>
        <pc:graphicFrameChg chg="del mod">
          <ac:chgData name="Stuart Fankhauser" userId="3f71d080-1bd4-460d-9cce-19d5c2164853" providerId="ADAL" clId="{B711895E-133C-4E31-9123-F70CA2ECCFA8}" dt="2023-05-21T06:41:02.841" v="91" actId="478"/>
          <ac:graphicFrameMkLst>
            <pc:docMk/>
            <pc:sldMk cId="1265441097" sldId="262"/>
            <ac:graphicFrameMk id="5" creationId="{9C94A65F-BFBD-6C06-128C-34E172EB5D0B}"/>
          </ac:graphicFrameMkLst>
        </pc:graphicFrameChg>
      </pc:sldChg>
      <pc:sldChg chg="del">
        <pc:chgData name="Stuart Fankhauser" userId="3f71d080-1bd4-460d-9cce-19d5c2164853" providerId="ADAL" clId="{B711895E-133C-4E31-9123-F70CA2ECCFA8}" dt="2023-05-21T07:03:06.895" v="578" actId="47"/>
        <pc:sldMkLst>
          <pc:docMk/>
          <pc:sldMk cId="4009666132" sldId="263"/>
        </pc:sldMkLst>
      </pc:sldChg>
      <pc:sldChg chg="del">
        <pc:chgData name="Stuart Fankhauser" userId="3f71d080-1bd4-460d-9cce-19d5c2164853" providerId="ADAL" clId="{B711895E-133C-4E31-9123-F70CA2ECCFA8}" dt="2023-05-21T07:03:06.895" v="578" actId="47"/>
        <pc:sldMkLst>
          <pc:docMk/>
          <pc:sldMk cId="722209827" sldId="264"/>
        </pc:sldMkLst>
      </pc:sldChg>
      <pc:sldChg chg="del">
        <pc:chgData name="Stuart Fankhauser" userId="3f71d080-1bd4-460d-9cce-19d5c2164853" providerId="ADAL" clId="{B711895E-133C-4E31-9123-F70CA2ECCFA8}" dt="2023-05-21T07:03:06.895" v="578" actId="47"/>
        <pc:sldMkLst>
          <pc:docMk/>
          <pc:sldMk cId="1316769165" sldId="265"/>
        </pc:sldMkLst>
      </pc:sldChg>
      <pc:sldChg chg="del">
        <pc:chgData name="Stuart Fankhauser" userId="3f71d080-1bd4-460d-9cce-19d5c2164853" providerId="ADAL" clId="{B711895E-133C-4E31-9123-F70CA2ECCFA8}" dt="2023-05-21T07:35:55.318" v="2388" actId="47"/>
        <pc:sldMkLst>
          <pc:docMk/>
          <pc:sldMk cId="2053309264" sldId="267"/>
        </pc:sldMkLst>
      </pc:sldChg>
      <pc:sldChg chg="modSp mod ord">
        <pc:chgData name="Stuart Fankhauser" userId="3f71d080-1bd4-460d-9cce-19d5c2164853" providerId="ADAL" clId="{B711895E-133C-4E31-9123-F70CA2ECCFA8}" dt="2023-05-24T04:40:01.113" v="6608" actId="5793"/>
        <pc:sldMkLst>
          <pc:docMk/>
          <pc:sldMk cId="2035440734" sldId="268"/>
        </pc:sldMkLst>
        <pc:spChg chg="mod">
          <ac:chgData name="Stuart Fankhauser" userId="3f71d080-1bd4-460d-9cce-19d5c2164853" providerId="ADAL" clId="{B711895E-133C-4E31-9123-F70CA2ECCFA8}" dt="2023-05-24T04:40:01.113" v="6608" actId="5793"/>
          <ac:spMkLst>
            <pc:docMk/>
            <pc:sldMk cId="2035440734" sldId="268"/>
            <ac:spMk id="3" creationId="{06AB8311-D2EC-9DA1-7166-6AA5A131A89D}"/>
          </ac:spMkLst>
        </pc:spChg>
      </pc:sldChg>
      <pc:sldChg chg="del">
        <pc:chgData name="Stuart Fankhauser" userId="3f71d080-1bd4-460d-9cce-19d5c2164853" providerId="ADAL" clId="{B711895E-133C-4E31-9123-F70CA2ECCFA8}" dt="2023-05-21T07:03:06.895" v="578" actId="47"/>
        <pc:sldMkLst>
          <pc:docMk/>
          <pc:sldMk cId="3873801993" sldId="269"/>
        </pc:sldMkLst>
      </pc:sldChg>
      <pc:sldChg chg="del">
        <pc:chgData name="Stuart Fankhauser" userId="3f71d080-1bd4-460d-9cce-19d5c2164853" providerId="ADAL" clId="{B711895E-133C-4E31-9123-F70CA2ECCFA8}" dt="2023-05-21T07:03:06.895" v="578" actId="47"/>
        <pc:sldMkLst>
          <pc:docMk/>
          <pc:sldMk cId="978221906" sldId="270"/>
        </pc:sldMkLst>
      </pc:sldChg>
      <pc:sldChg chg="del">
        <pc:chgData name="Stuart Fankhauser" userId="3f71d080-1bd4-460d-9cce-19d5c2164853" providerId="ADAL" clId="{B711895E-133C-4E31-9123-F70CA2ECCFA8}" dt="2023-05-22T01:28:00.951" v="5614" actId="47"/>
        <pc:sldMkLst>
          <pc:docMk/>
          <pc:sldMk cId="2560824667" sldId="271"/>
        </pc:sldMkLst>
      </pc:sldChg>
      <pc:sldChg chg="new del">
        <pc:chgData name="Stuart Fankhauser" userId="3f71d080-1bd4-460d-9cce-19d5c2164853" providerId="ADAL" clId="{B711895E-133C-4E31-9123-F70CA2ECCFA8}" dt="2023-05-21T06:43:19.554" v="172" actId="680"/>
        <pc:sldMkLst>
          <pc:docMk/>
          <pc:sldMk cId="3000664697" sldId="272"/>
        </pc:sldMkLst>
      </pc:sldChg>
      <pc:sldChg chg="add">
        <pc:chgData name="Stuart Fankhauser" userId="3f71d080-1bd4-460d-9cce-19d5c2164853" providerId="ADAL" clId="{B711895E-133C-4E31-9123-F70CA2ECCFA8}" dt="2023-05-21T06:43:22.389" v="173" actId="2890"/>
        <pc:sldMkLst>
          <pc:docMk/>
          <pc:sldMk cId="3060945145" sldId="272"/>
        </pc:sldMkLst>
      </pc:sldChg>
      <pc:sldChg chg="del">
        <pc:chgData name="Stuart Fankhauser" userId="3f71d080-1bd4-460d-9cce-19d5c2164853" providerId="ADAL" clId="{B711895E-133C-4E31-9123-F70CA2ECCFA8}" dt="2023-05-21T06:39:13.839" v="8" actId="47"/>
        <pc:sldMkLst>
          <pc:docMk/>
          <pc:sldMk cId="4245350256" sldId="272"/>
        </pc:sldMkLst>
      </pc:sldChg>
      <pc:sldChg chg="addSp delSp modSp new mod setBg">
        <pc:chgData name="Stuart Fankhauser" userId="3f71d080-1bd4-460d-9cce-19d5c2164853" providerId="ADAL" clId="{B711895E-133C-4E31-9123-F70CA2ECCFA8}" dt="2023-05-21T06:53:51.301" v="566" actId="22"/>
        <pc:sldMkLst>
          <pc:docMk/>
          <pc:sldMk cId="2975255762" sldId="273"/>
        </pc:sldMkLst>
        <pc:spChg chg="del">
          <ac:chgData name="Stuart Fankhauser" userId="3f71d080-1bd4-460d-9cce-19d5c2164853" providerId="ADAL" clId="{B711895E-133C-4E31-9123-F70CA2ECCFA8}" dt="2023-05-21T06:52:59.202" v="556" actId="478"/>
          <ac:spMkLst>
            <pc:docMk/>
            <pc:sldMk cId="2975255762" sldId="273"/>
            <ac:spMk id="2" creationId="{2FF89944-BA78-D485-B195-509C6AFC5EA2}"/>
          </ac:spMkLst>
        </pc:spChg>
        <pc:spChg chg="del">
          <ac:chgData name="Stuart Fankhauser" userId="3f71d080-1bd4-460d-9cce-19d5c2164853" providerId="ADAL" clId="{B711895E-133C-4E31-9123-F70CA2ECCFA8}" dt="2023-05-21T06:49:35.211" v="553" actId="22"/>
          <ac:spMkLst>
            <pc:docMk/>
            <pc:sldMk cId="2975255762" sldId="273"/>
            <ac:spMk id="3" creationId="{BF9CB0CB-A0EF-5078-7DA0-6D31909713D5}"/>
          </ac:spMkLst>
        </pc:spChg>
        <pc:spChg chg="add del mod">
          <ac:chgData name="Stuart Fankhauser" userId="3f71d080-1bd4-460d-9cce-19d5c2164853" providerId="ADAL" clId="{B711895E-133C-4E31-9123-F70CA2ECCFA8}" dt="2023-05-21T06:53:50.887" v="565" actId="478"/>
          <ac:spMkLst>
            <pc:docMk/>
            <pc:sldMk cId="2975255762" sldId="273"/>
            <ac:spMk id="7" creationId="{0B7B2C7C-BF1C-6F33-7547-1BFB5CC4C505}"/>
          </ac:spMkLst>
        </pc:spChg>
        <pc:spChg chg="add">
          <ac:chgData name="Stuart Fankhauser" userId="3f71d080-1bd4-460d-9cce-19d5c2164853" providerId="ADAL" clId="{B711895E-133C-4E31-9123-F70CA2ECCFA8}" dt="2023-05-21T06:53:03.715" v="557" actId="26606"/>
          <ac:spMkLst>
            <pc:docMk/>
            <pc:sldMk cId="2975255762" sldId="273"/>
            <ac:spMk id="10" creationId="{E5093ECC-8BEB-4546-A80D-0B48876623DE}"/>
          </ac:spMkLst>
        </pc:spChg>
        <pc:picChg chg="add del mod ord">
          <ac:chgData name="Stuart Fankhauser" userId="3f71d080-1bd4-460d-9cce-19d5c2164853" providerId="ADAL" clId="{B711895E-133C-4E31-9123-F70CA2ECCFA8}" dt="2023-05-21T06:53:40.965" v="564" actId="478"/>
          <ac:picMkLst>
            <pc:docMk/>
            <pc:sldMk cId="2975255762" sldId="273"/>
            <ac:picMk id="5" creationId="{A50F83C0-A301-9F42-A8F6-A75B650DFDE4}"/>
          </ac:picMkLst>
        </pc:picChg>
        <pc:picChg chg="add">
          <ac:chgData name="Stuart Fankhauser" userId="3f71d080-1bd4-460d-9cce-19d5c2164853" providerId="ADAL" clId="{B711895E-133C-4E31-9123-F70CA2ECCFA8}" dt="2023-05-21T06:53:51.301" v="566" actId="22"/>
          <ac:picMkLst>
            <pc:docMk/>
            <pc:sldMk cId="2975255762" sldId="273"/>
            <ac:picMk id="9" creationId="{D182A533-BD4E-2535-C18A-D9B9C32D0FA2}"/>
          </ac:picMkLst>
        </pc:picChg>
      </pc:sldChg>
      <pc:sldChg chg="del">
        <pc:chgData name="Stuart Fankhauser" userId="3f71d080-1bd4-460d-9cce-19d5c2164853" providerId="ADAL" clId="{B711895E-133C-4E31-9123-F70CA2ECCFA8}" dt="2023-05-21T06:39:13.839" v="8" actId="47"/>
        <pc:sldMkLst>
          <pc:docMk/>
          <pc:sldMk cId="4275540500" sldId="273"/>
        </pc:sldMkLst>
      </pc:sldChg>
      <pc:sldChg chg="addSp delSp modSp new mod setBg">
        <pc:chgData name="Stuart Fankhauser" userId="3f71d080-1bd4-460d-9cce-19d5c2164853" providerId="ADAL" clId="{B711895E-133C-4E31-9123-F70CA2ECCFA8}" dt="2023-05-21T06:53:31.355" v="563" actId="478"/>
        <pc:sldMkLst>
          <pc:docMk/>
          <pc:sldMk cId="2456289275" sldId="274"/>
        </pc:sldMkLst>
        <pc:spChg chg="del">
          <ac:chgData name="Stuart Fankhauser" userId="3f71d080-1bd4-460d-9cce-19d5c2164853" providerId="ADAL" clId="{B711895E-133C-4E31-9123-F70CA2ECCFA8}" dt="2023-05-21T06:53:06.978" v="558" actId="26606"/>
          <ac:spMkLst>
            <pc:docMk/>
            <pc:sldMk cId="2456289275" sldId="274"/>
            <ac:spMk id="2" creationId="{0A8908A2-8B83-8CD5-3F55-B457A17EF0A6}"/>
          </ac:spMkLst>
        </pc:spChg>
        <pc:spChg chg="del">
          <ac:chgData name="Stuart Fankhauser" userId="3f71d080-1bd4-460d-9cce-19d5c2164853" providerId="ADAL" clId="{B711895E-133C-4E31-9123-F70CA2ECCFA8}" dt="2023-05-21T06:53:06.978" v="558" actId="26606"/>
          <ac:spMkLst>
            <pc:docMk/>
            <pc:sldMk cId="2456289275" sldId="274"/>
            <ac:spMk id="3" creationId="{238B2F29-FDE5-B522-8171-E4A9160D7640}"/>
          </ac:spMkLst>
        </pc:spChg>
        <pc:spChg chg="add del mod">
          <ac:chgData name="Stuart Fankhauser" userId="3f71d080-1bd4-460d-9cce-19d5c2164853" providerId="ADAL" clId="{B711895E-133C-4E31-9123-F70CA2ECCFA8}" dt="2023-05-21T06:53:31.355" v="563" actId="478"/>
          <ac:spMkLst>
            <pc:docMk/>
            <pc:sldMk cId="2456289275" sldId="274"/>
            <ac:spMk id="7" creationId="{41974ACA-8052-462E-C73A-30F6FE2F1DCC}"/>
          </ac:spMkLst>
        </pc:spChg>
        <pc:spChg chg="add">
          <ac:chgData name="Stuart Fankhauser" userId="3f71d080-1bd4-460d-9cce-19d5c2164853" providerId="ADAL" clId="{B711895E-133C-4E31-9123-F70CA2ECCFA8}" dt="2023-05-21T06:53:06.978" v="558" actId="26606"/>
          <ac:spMkLst>
            <pc:docMk/>
            <pc:sldMk cId="2456289275" sldId="274"/>
            <ac:spMk id="10" creationId="{E5093ECC-8BEB-4546-A80D-0B48876623DE}"/>
          </ac:spMkLst>
        </pc:spChg>
        <pc:picChg chg="add del mod">
          <ac:chgData name="Stuart Fankhauser" userId="3f71d080-1bd4-460d-9cce-19d5c2164853" providerId="ADAL" clId="{B711895E-133C-4E31-9123-F70CA2ECCFA8}" dt="2023-05-21T06:53:21.660" v="559" actId="478"/>
          <ac:picMkLst>
            <pc:docMk/>
            <pc:sldMk cId="2456289275" sldId="274"/>
            <ac:picMk id="5" creationId="{D111A243-6C31-D7EC-442D-9EE364138149}"/>
          </ac:picMkLst>
        </pc:picChg>
        <pc:picChg chg="add mod">
          <ac:chgData name="Stuart Fankhauser" userId="3f71d080-1bd4-460d-9cce-19d5c2164853" providerId="ADAL" clId="{B711895E-133C-4E31-9123-F70CA2ECCFA8}" dt="2023-05-21T06:53:28.442" v="562" actId="1076"/>
          <ac:picMkLst>
            <pc:docMk/>
            <pc:sldMk cId="2456289275" sldId="274"/>
            <ac:picMk id="9" creationId="{2EFF2623-C60C-E422-E6B0-2EDE83BD539C}"/>
          </ac:picMkLst>
        </pc:picChg>
      </pc:sldChg>
      <pc:sldChg chg="del">
        <pc:chgData name="Stuart Fankhauser" userId="3f71d080-1bd4-460d-9cce-19d5c2164853" providerId="ADAL" clId="{B711895E-133C-4E31-9123-F70CA2ECCFA8}" dt="2023-05-21T06:39:13.839" v="8" actId="47"/>
        <pc:sldMkLst>
          <pc:docMk/>
          <pc:sldMk cId="2482530103" sldId="274"/>
        </pc:sldMkLst>
      </pc:sldChg>
      <pc:sldChg chg="del">
        <pc:chgData name="Stuart Fankhauser" userId="3f71d080-1bd4-460d-9cce-19d5c2164853" providerId="ADAL" clId="{B711895E-133C-4E31-9123-F70CA2ECCFA8}" dt="2023-05-21T06:39:13.839" v="8" actId="47"/>
        <pc:sldMkLst>
          <pc:docMk/>
          <pc:sldMk cId="117402057" sldId="275"/>
        </pc:sldMkLst>
      </pc:sldChg>
      <pc:sldChg chg="addSp delSp modSp new mod setBg">
        <pc:chgData name="Stuart Fankhauser" userId="3f71d080-1bd4-460d-9cce-19d5c2164853" providerId="ADAL" clId="{B711895E-133C-4E31-9123-F70CA2ECCFA8}" dt="2023-05-21T06:54:48.298" v="574" actId="1076"/>
        <pc:sldMkLst>
          <pc:docMk/>
          <pc:sldMk cId="2976814098" sldId="275"/>
        </pc:sldMkLst>
        <pc:spChg chg="del">
          <ac:chgData name="Stuart Fankhauser" userId="3f71d080-1bd4-460d-9cce-19d5c2164853" providerId="ADAL" clId="{B711895E-133C-4E31-9123-F70CA2ECCFA8}" dt="2023-05-21T06:54:30.868" v="570" actId="478"/>
          <ac:spMkLst>
            <pc:docMk/>
            <pc:sldMk cId="2976814098" sldId="275"/>
            <ac:spMk id="2" creationId="{BBDE5959-AD4E-CAE5-EE80-A02E1D56629A}"/>
          </ac:spMkLst>
        </pc:spChg>
        <pc:spChg chg="del">
          <ac:chgData name="Stuart Fankhauser" userId="3f71d080-1bd4-460d-9cce-19d5c2164853" providerId="ADAL" clId="{B711895E-133C-4E31-9123-F70CA2ECCFA8}" dt="2023-05-21T06:54:21.428" v="568" actId="22"/>
          <ac:spMkLst>
            <pc:docMk/>
            <pc:sldMk cId="2976814098" sldId="275"/>
            <ac:spMk id="3" creationId="{42A5719F-0AA9-402B-016A-68DE8962E0C6}"/>
          </ac:spMkLst>
        </pc:spChg>
        <pc:spChg chg="add del">
          <ac:chgData name="Stuart Fankhauser" userId="3f71d080-1bd4-460d-9cce-19d5c2164853" providerId="ADAL" clId="{B711895E-133C-4E31-9123-F70CA2ECCFA8}" dt="2023-05-21T06:54:42.905" v="572" actId="478"/>
          <ac:spMkLst>
            <pc:docMk/>
            <pc:sldMk cId="2976814098" sldId="275"/>
            <ac:spMk id="9" creationId="{7890FB63-1686-8685-8642-65FDA8BA2E10}"/>
          </ac:spMkLst>
        </pc:spChg>
        <pc:spChg chg="add">
          <ac:chgData name="Stuart Fankhauser" userId="3f71d080-1bd4-460d-9cce-19d5c2164853" providerId="ADAL" clId="{B711895E-133C-4E31-9123-F70CA2ECCFA8}" dt="2023-05-21T06:54:40.250" v="571" actId="26606"/>
          <ac:spMkLst>
            <pc:docMk/>
            <pc:sldMk cId="2976814098" sldId="275"/>
            <ac:spMk id="12" creationId="{B95B9BA8-1D69-4796-85F5-B6D0BD52354B}"/>
          </ac:spMkLst>
        </pc:spChg>
        <pc:picChg chg="add mod ord">
          <ac:chgData name="Stuart Fankhauser" userId="3f71d080-1bd4-460d-9cce-19d5c2164853" providerId="ADAL" clId="{B711895E-133C-4E31-9123-F70CA2ECCFA8}" dt="2023-05-21T06:54:48.298" v="574" actId="1076"/>
          <ac:picMkLst>
            <pc:docMk/>
            <pc:sldMk cId="2976814098" sldId="275"/>
            <ac:picMk id="5" creationId="{3D56D0D5-FF78-7D7D-B9F0-CF55C110CD18}"/>
          </ac:picMkLst>
        </pc:picChg>
      </pc:sldChg>
      <pc:sldChg chg="del">
        <pc:chgData name="Stuart Fankhauser" userId="3f71d080-1bd4-460d-9cce-19d5c2164853" providerId="ADAL" clId="{B711895E-133C-4E31-9123-F70CA2ECCFA8}" dt="2023-05-21T06:39:13.839" v="8" actId="47"/>
        <pc:sldMkLst>
          <pc:docMk/>
          <pc:sldMk cId="1699124478" sldId="276"/>
        </pc:sldMkLst>
      </pc:sldChg>
      <pc:sldChg chg="addSp delSp add mod">
        <pc:chgData name="Stuart Fankhauser" userId="3f71d080-1bd4-460d-9cce-19d5c2164853" providerId="ADAL" clId="{B711895E-133C-4E31-9123-F70CA2ECCFA8}" dt="2023-05-21T07:02:24.049" v="577" actId="22"/>
        <pc:sldMkLst>
          <pc:docMk/>
          <pc:sldMk cId="2271950409" sldId="276"/>
        </pc:sldMkLst>
        <pc:picChg chg="add">
          <ac:chgData name="Stuart Fankhauser" userId="3f71d080-1bd4-460d-9cce-19d5c2164853" providerId="ADAL" clId="{B711895E-133C-4E31-9123-F70CA2ECCFA8}" dt="2023-05-21T07:02:24.049" v="577" actId="22"/>
          <ac:picMkLst>
            <pc:docMk/>
            <pc:sldMk cId="2271950409" sldId="276"/>
            <ac:picMk id="3" creationId="{D613ADB2-D480-2719-DBB6-258F7D289EE2}"/>
          </ac:picMkLst>
        </pc:picChg>
        <pc:picChg chg="del">
          <ac:chgData name="Stuart Fankhauser" userId="3f71d080-1bd4-460d-9cce-19d5c2164853" providerId="ADAL" clId="{B711895E-133C-4E31-9123-F70CA2ECCFA8}" dt="2023-05-21T07:02:20.936" v="576" actId="478"/>
          <ac:picMkLst>
            <pc:docMk/>
            <pc:sldMk cId="2271950409" sldId="276"/>
            <ac:picMk id="5" creationId="{3D56D0D5-FF78-7D7D-B9F0-CF55C110CD18}"/>
          </ac:picMkLst>
        </pc:picChg>
      </pc:sldChg>
      <pc:sldChg chg="addSp delSp modSp add mod ord">
        <pc:chgData name="Stuart Fankhauser" userId="3f71d080-1bd4-460d-9cce-19d5c2164853" providerId="ADAL" clId="{B711895E-133C-4E31-9123-F70CA2ECCFA8}" dt="2023-05-21T07:15:48.853" v="1164" actId="20577"/>
        <pc:sldMkLst>
          <pc:docMk/>
          <pc:sldMk cId="2859299693" sldId="277"/>
        </pc:sldMkLst>
        <pc:spChg chg="mod">
          <ac:chgData name="Stuart Fankhauser" userId="3f71d080-1bd4-460d-9cce-19d5c2164853" providerId="ADAL" clId="{B711895E-133C-4E31-9123-F70CA2ECCFA8}" dt="2023-05-21T07:15:48.853" v="1164" actId="20577"/>
          <ac:spMkLst>
            <pc:docMk/>
            <pc:sldMk cId="2859299693" sldId="277"/>
            <ac:spMk id="2" creationId="{D7993232-6244-6F82-4233-3273473F553D}"/>
          </ac:spMkLst>
        </pc:spChg>
        <pc:spChg chg="mod">
          <ac:chgData name="Stuart Fankhauser" userId="3f71d080-1bd4-460d-9cce-19d5c2164853" providerId="ADAL" clId="{B711895E-133C-4E31-9123-F70CA2ECCFA8}" dt="2023-05-21T07:13:48.433" v="1153" actId="1076"/>
          <ac:spMkLst>
            <pc:docMk/>
            <pc:sldMk cId="2859299693" sldId="277"/>
            <ac:spMk id="4" creationId="{9C29882F-A1F9-76A1-CCD8-E70F99B81989}"/>
          </ac:spMkLst>
        </pc:spChg>
        <pc:picChg chg="add">
          <ac:chgData name="Stuart Fankhauser" userId="3f71d080-1bd4-460d-9cce-19d5c2164853" providerId="ADAL" clId="{B711895E-133C-4E31-9123-F70CA2ECCFA8}" dt="2023-05-21T07:12:03.725" v="1128" actId="22"/>
          <ac:picMkLst>
            <pc:docMk/>
            <pc:sldMk cId="2859299693" sldId="277"/>
            <ac:picMk id="5" creationId="{025698B3-6521-AA23-46E9-7892E2CDA3C5}"/>
          </ac:picMkLst>
        </pc:picChg>
        <pc:picChg chg="add mod">
          <ac:chgData name="Stuart Fankhauser" userId="3f71d080-1bd4-460d-9cce-19d5c2164853" providerId="ADAL" clId="{B711895E-133C-4E31-9123-F70CA2ECCFA8}" dt="2023-05-21T07:14:05.955" v="1157" actId="1076"/>
          <ac:picMkLst>
            <pc:docMk/>
            <pc:sldMk cId="2859299693" sldId="277"/>
            <ac:picMk id="7" creationId="{D30BA31D-BF89-4F08-3376-2DD7B3FE25F3}"/>
          </ac:picMkLst>
        </pc:picChg>
        <pc:picChg chg="add del mod">
          <ac:chgData name="Stuart Fankhauser" userId="3f71d080-1bd4-460d-9cce-19d5c2164853" providerId="ADAL" clId="{B711895E-133C-4E31-9123-F70CA2ECCFA8}" dt="2023-05-21T07:11:38.111" v="1125"/>
          <ac:picMkLst>
            <pc:docMk/>
            <pc:sldMk cId="2859299693" sldId="277"/>
            <ac:picMk id="1026" creationId="{11F1D447-2DB9-2D66-5C81-1BB7749F8125}"/>
          </ac:picMkLst>
        </pc:picChg>
        <pc:picChg chg="add del">
          <ac:chgData name="Stuart Fankhauser" userId="3f71d080-1bd4-460d-9cce-19d5c2164853" providerId="ADAL" clId="{B711895E-133C-4E31-9123-F70CA2ECCFA8}" dt="2023-05-21T07:11:55.906" v="1127"/>
          <ac:picMkLst>
            <pc:docMk/>
            <pc:sldMk cId="2859299693" sldId="277"/>
            <ac:picMk id="1028" creationId="{96D123CB-7988-D631-174A-0D514423659F}"/>
          </ac:picMkLst>
        </pc:picChg>
        <pc:picChg chg="add mod">
          <ac:chgData name="Stuart Fankhauser" userId="3f71d080-1bd4-460d-9cce-19d5c2164853" providerId="ADAL" clId="{B711895E-133C-4E31-9123-F70CA2ECCFA8}" dt="2023-05-21T07:14:02.311" v="1156" actId="1076"/>
          <ac:picMkLst>
            <pc:docMk/>
            <pc:sldMk cId="2859299693" sldId="277"/>
            <ac:picMk id="1030" creationId="{BD03A5DA-E2F2-95FB-8AC8-94DC59A7E16D}"/>
          </ac:picMkLst>
        </pc:picChg>
      </pc:sldChg>
      <pc:sldChg chg="del">
        <pc:chgData name="Stuart Fankhauser" userId="3f71d080-1bd4-460d-9cce-19d5c2164853" providerId="ADAL" clId="{B711895E-133C-4E31-9123-F70CA2ECCFA8}" dt="2023-05-21T06:39:13.839" v="8" actId="47"/>
        <pc:sldMkLst>
          <pc:docMk/>
          <pc:sldMk cId="3780507943" sldId="277"/>
        </pc:sldMkLst>
      </pc:sldChg>
      <pc:sldChg chg="del">
        <pc:chgData name="Stuart Fankhauser" userId="3f71d080-1bd4-460d-9cce-19d5c2164853" providerId="ADAL" clId="{B711895E-133C-4E31-9123-F70CA2ECCFA8}" dt="2023-05-21T06:39:13.839" v="8" actId="47"/>
        <pc:sldMkLst>
          <pc:docMk/>
          <pc:sldMk cId="1854615554" sldId="278"/>
        </pc:sldMkLst>
      </pc:sldChg>
      <pc:sldChg chg="addSp delSp modSp add mod">
        <pc:chgData name="Stuart Fankhauser" userId="3f71d080-1bd4-460d-9cce-19d5c2164853" providerId="ADAL" clId="{B711895E-133C-4E31-9123-F70CA2ECCFA8}" dt="2023-05-21T07:22:52.733" v="1547" actId="1076"/>
        <pc:sldMkLst>
          <pc:docMk/>
          <pc:sldMk cId="2885376614" sldId="278"/>
        </pc:sldMkLst>
        <pc:spChg chg="mod">
          <ac:chgData name="Stuart Fankhauser" userId="3f71d080-1bd4-460d-9cce-19d5c2164853" providerId="ADAL" clId="{B711895E-133C-4E31-9123-F70CA2ECCFA8}" dt="2023-05-21T07:22:47.613" v="1546" actId="14100"/>
          <ac:spMkLst>
            <pc:docMk/>
            <pc:sldMk cId="2885376614" sldId="278"/>
            <ac:spMk id="4" creationId="{9C29882F-A1F9-76A1-CCD8-E70F99B81989}"/>
          </ac:spMkLst>
        </pc:spChg>
        <pc:picChg chg="add mod">
          <ac:chgData name="Stuart Fankhauser" userId="3f71d080-1bd4-460d-9cce-19d5c2164853" providerId="ADAL" clId="{B711895E-133C-4E31-9123-F70CA2ECCFA8}" dt="2023-05-21T07:22:38.155" v="1545" actId="1076"/>
          <ac:picMkLst>
            <pc:docMk/>
            <pc:sldMk cId="2885376614" sldId="278"/>
            <ac:picMk id="3" creationId="{7D65E5C0-43F3-2538-5071-D497CCCCB170}"/>
          </ac:picMkLst>
        </pc:picChg>
        <pc:picChg chg="del">
          <ac:chgData name="Stuart Fankhauser" userId="3f71d080-1bd4-460d-9cce-19d5c2164853" providerId="ADAL" clId="{B711895E-133C-4E31-9123-F70CA2ECCFA8}" dt="2023-05-21T07:16:08.539" v="1166" actId="478"/>
          <ac:picMkLst>
            <pc:docMk/>
            <pc:sldMk cId="2885376614" sldId="278"/>
            <ac:picMk id="7" creationId="{D30BA31D-BF89-4F08-3376-2DD7B3FE25F3}"/>
          </ac:picMkLst>
        </pc:picChg>
        <pc:picChg chg="del">
          <ac:chgData name="Stuart Fankhauser" userId="3f71d080-1bd4-460d-9cce-19d5c2164853" providerId="ADAL" clId="{B711895E-133C-4E31-9123-F70CA2ECCFA8}" dt="2023-05-21T07:16:09.167" v="1167" actId="478"/>
          <ac:picMkLst>
            <pc:docMk/>
            <pc:sldMk cId="2885376614" sldId="278"/>
            <ac:picMk id="1030" creationId="{BD03A5DA-E2F2-95FB-8AC8-94DC59A7E16D}"/>
          </ac:picMkLst>
        </pc:picChg>
        <pc:picChg chg="add del">
          <ac:chgData name="Stuart Fankhauser" userId="3f71d080-1bd4-460d-9cce-19d5c2164853" providerId="ADAL" clId="{B711895E-133C-4E31-9123-F70CA2ECCFA8}" dt="2023-05-21T07:19:42.863" v="1493" actId="21"/>
          <ac:picMkLst>
            <pc:docMk/>
            <pc:sldMk cId="2885376614" sldId="278"/>
            <ac:picMk id="2050" creationId="{CF15F922-69D2-0B7B-7B26-CF018348C9CF}"/>
          </ac:picMkLst>
        </pc:picChg>
        <pc:picChg chg="add mod">
          <ac:chgData name="Stuart Fankhauser" userId="3f71d080-1bd4-460d-9cce-19d5c2164853" providerId="ADAL" clId="{B711895E-133C-4E31-9123-F70CA2ECCFA8}" dt="2023-05-21T07:22:52.733" v="1547" actId="1076"/>
          <ac:picMkLst>
            <pc:docMk/>
            <pc:sldMk cId="2885376614" sldId="278"/>
            <ac:picMk id="2052" creationId="{879514C1-15D8-C5D9-05BD-0F0FD8006A7A}"/>
          </ac:picMkLst>
        </pc:picChg>
      </pc:sldChg>
      <pc:sldChg chg="modSp add mod">
        <pc:chgData name="Stuart Fankhauser" userId="3f71d080-1bd4-460d-9cce-19d5c2164853" providerId="ADAL" clId="{B711895E-133C-4E31-9123-F70CA2ECCFA8}" dt="2023-05-23T00:15:13.265" v="6576" actId="20577"/>
        <pc:sldMkLst>
          <pc:docMk/>
          <pc:sldMk cId="1497571714" sldId="279"/>
        </pc:sldMkLst>
        <pc:spChg chg="mod">
          <ac:chgData name="Stuart Fankhauser" userId="3f71d080-1bd4-460d-9cce-19d5c2164853" providerId="ADAL" clId="{B711895E-133C-4E31-9123-F70CA2ECCFA8}" dt="2023-05-23T00:15:13.265" v="6576" actId="20577"/>
          <ac:spMkLst>
            <pc:docMk/>
            <pc:sldMk cId="1497571714" sldId="279"/>
            <ac:spMk id="4" creationId="{9C29882F-A1F9-76A1-CCD8-E70F99B81989}"/>
          </ac:spMkLst>
        </pc:spChg>
      </pc:sldChg>
      <pc:sldChg chg="del">
        <pc:chgData name="Stuart Fankhauser" userId="3f71d080-1bd4-460d-9cce-19d5c2164853" providerId="ADAL" clId="{B711895E-133C-4E31-9123-F70CA2ECCFA8}" dt="2023-05-21T06:39:13.839" v="8" actId="47"/>
        <pc:sldMkLst>
          <pc:docMk/>
          <pc:sldMk cId="1658401009" sldId="279"/>
        </pc:sldMkLst>
      </pc:sldChg>
      <pc:sldChg chg="new del">
        <pc:chgData name="Stuart Fankhauser" userId="3f71d080-1bd4-460d-9cce-19d5c2164853" providerId="ADAL" clId="{B711895E-133C-4E31-9123-F70CA2ECCFA8}" dt="2023-05-21T06:38:31.680" v="7" actId="47"/>
        <pc:sldMkLst>
          <pc:docMk/>
          <pc:sldMk cId="957292442" sldId="280"/>
        </pc:sldMkLst>
      </pc:sldChg>
      <pc:sldChg chg="addSp delSp modSp new mod ord">
        <pc:chgData name="Stuart Fankhauser" userId="3f71d080-1bd4-460d-9cce-19d5c2164853" providerId="ADAL" clId="{B711895E-133C-4E31-9123-F70CA2ECCFA8}" dt="2023-05-21T23:49:54.208" v="5347" actId="1440"/>
        <pc:sldMkLst>
          <pc:docMk/>
          <pc:sldMk cId="3805366331" sldId="280"/>
        </pc:sldMkLst>
        <pc:spChg chg="mod">
          <ac:chgData name="Stuart Fankhauser" userId="3f71d080-1bd4-460d-9cce-19d5c2164853" providerId="ADAL" clId="{B711895E-133C-4E31-9123-F70CA2ECCFA8}" dt="2023-05-21T07:29:00.054" v="1784" actId="20577"/>
          <ac:spMkLst>
            <pc:docMk/>
            <pc:sldMk cId="3805366331" sldId="280"/>
            <ac:spMk id="2" creationId="{3C5BE82A-3A0A-9822-DA6B-E959813A6AF5}"/>
          </ac:spMkLst>
        </pc:spChg>
        <pc:spChg chg="del">
          <ac:chgData name="Stuart Fankhauser" userId="3f71d080-1bd4-460d-9cce-19d5c2164853" providerId="ADAL" clId="{B711895E-133C-4E31-9123-F70CA2ECCFA8}" dt="2023-05-21T07:28:33.103" v="1760" actId="478"/>
          <ac:spMkLst>
            <pc:docMk/>
            <pc:sldMk cId="3805366331" sldId="280"/>
            <ac:spMk id="3" creationId="{D0F8E557-0898-9FCB-96EF-FD1F0C80DABD}"/>
          </ac:spMkLst>
        </pc:spChg>
        <pc:picChg chg="add mod">
          <ac:chgData name="Stuart Fankhauser" userId="3f71d080-1bd4-460d-9cce-19d5c2164853" providerId="ADAL" clId="{B711895E-133C-4E31-9123-F70CA2ECCFA8}" dt="2023-05-21T23:49:54.208" v="5347" actId="1440"/>
          <ac:picMkLst>
            <pc:docMk/>
            <pc:sldMk cId="3805366331" sldId="280"/>
            <ac:picMk id="5" creationId="{5DA067C9-8A3A-1922-CE25-94C3A67B8B7F}"/>
          </ac:picMkLst>
        </pc:picChg>
      </pc:sldChg>
      <pc:sldChg chg="addSp delSp modSp add mod">
        <pc:chgData name="Stuart Fankhauser" userId="3f71d080-1bd4-460d-9cce-19d5c2164853" providerId="ADAL" clId="{B711895E-133C-4E31-9123-F70CA2ECCFA8}" dt="2023-05-23T00:44:55.021" v="6579" actId="20577"/>
        <pc:sldMkLst>
          <pc:docMk/>
          <pc:sldMk cId="2949568190" sldId="281"/>
        </pc:sldMkLst>
        <pc:spChg chg="mod">
          <ac:chgData name="Stuart Fankhauser" userId="3f71d080-1bd4-460d-9cce-19d5c2164853" providerId="ADAL" clId="{B711895E-133C-4E31-9123-F70CA2ECCFA8}" dt="2023-05-21T08:12:15.101" v="5304" actId="6549"/>
          <ac:spMkLst>
            <pc:docMk/>
            <pc:sldMk cId="2949568190" sldId="281"/>
            <ac:spMk id="2" creationId="{D7993232-6244-6F82-4233-3273473F553D}"/>
          </ac:spMkLst>
        </pc:spChg>
        <pc:spChg chg="mod">
          <ac:chgData name="Stuart Fankhauser" userId="3f71d080-1bd4-460d-9cce-19d5c2164853" providerId="ADAL" clId="{B711895E-133C-4E31-9123-F70CA2ECCFA8}" dt="2023-05-21T07:58:45.311" v="3799" actId="20577"/>
          <ac:spMkLst>
            <pc:docMk/>
            <pc:sldMk cId="2949568190" sldId="281"/>
            <ac:spMk id="4" creationId="{9C29882F-A1F9-76A1-CCD8-E70F99B81989}"/>
          </ac:spMkLst>
        </pc:spChg>
        <pc:graphicFrameChg chg="add del">
          <ac:chgData name="Stuart Fankhauser" userId="3f71d080-1bd4-460d-9cce-19d5c2164853" providerId="ADAL" clId="{B711895E-133C-4E31-9123-F70CA2ECCFA8}" dt="2023-05-21T07:40:24.811" v="2648" actId="478"/>
          <ac:graphicFrameMkLst>
            <pc:docMk/>
            <pc:sldMk cId="2949568190" sldId="281"/>
            <ac:graphicFrameMk id="3" creationId="{E48DC896-C831-A60E-317E-631F3798EEB5}"/>
          </ac:graphicFrameMkLst>
        </pc:graphicFrameChg>
        <pc:graphicFrameChg chg="add mod modGraphic">
          <ac:chgData name="Stuart Fankhauser" userId="3f71d080-1bd4-460d-9cce-19d5c2164853" providerId="ADAL" clId="{B711895E-133C-4E31-9123-F70CA2ECCFA8}" dt="2023-05-23T00:44:55.021" v="6579" actId="20577"/>
          <ac:graphicFrameMkLst>
            <pc:docMk/>
            <pc:sldMk cId="2949568190" sldId="281"/>
            <ac:graphicFrameMk id="5" creationId="{F9B81B6F-740B-2B9C-DD67-5D1A8E383FD9}"/>
          </ac:graphicFrameMkLst>
        </pc:graphicFrameChg>
      </pc:sldChg>
      <pc:sldChg chg="addSp delSp modSp new mod">
        <pc:chgData name="Stuart Fankhauser" userId="3f71d080-1bd4-460d-9cce-19d5c2164853" providerId="ADAL" clId="{B711895E-133C-4E31-9123-F70CA2ECCFA8}" dt="2023-05-22T22:42:31.900" v="5807" actId="20577"/>
        <pc:sldMkLst>
          <pc:docMk/>
          <pc:sldMk cId="303208061" sldId="282"/>
        </pc:sldMkLst>
        <pc:spChg chg="mod">
          <ac:chgData name="Stuart Fankhauser" userId="3f71d080-1bd4-460d-9cce-19d5c2164853" providerId="ADAL" clId="{B711895E-133C-4E31-9123-F70CA2ECCFA8}" dt="2023-05-22T05:22:53.372" v="5695" actId="6549"/>
          <ac:spMkLst>
            <pc:docMk/>
            <pc:sldMk cId="303208061" sldId="282"/>
            <ac:spMk id="2" creationId="{02896A1B-8C7F-0C57-302A-F2EE0E14FDD7}"/>
          </ac:spMkLst>
        </pc:spChg>
        <pc:spChg chg="del">
          <ac:chgData name="Stuart Fankhauser" userId="3f71d080-1bd4-460d-9cce-19d5c2164853" providerId="ADAL" clId="{B711895E-133C-4E31-9123-F70CA2ECCFA8}" dt="2023-05-21T07:59:24.464" v="3809" actId="478"/>
          <ac:spMkLst>
            <pc:docMk/>
            <pc:sldMk cId="303208061" sldId="282"/>
            <ac:spMk id="3" creationId="{92A6C6EF-DC29-094B-321F-AE84BD292977}"/>
          </ac:spMkLst>
        </pc:spChg>
        <pc:graphicFrameChg chg="add mod modGraphic">
          <ac:chgData name="Stuart Fankhauser" userId="3f71d080-1bd4-460d-9cce-19d5c2164853" providerId="ADAL" clId="{B711895E-133C-4E31-9123-F70CA2ECCFA8}" dt="2023-05-22T22:42:31.900" v="5807" actId="20577"/>
          <ac:graphicFrameMkLst>
            <pc:docMk/>
            <pc:sldMk cId="303208061" sldId="282"/>
            <ac:graphicFrameMk id="4" creationId="{306E92AF-1C5E-BCC5-393A-C70F52761770}"/>
          </ac:graphicFrameMkLst>
        </pc:graphicFrameChg>
      </pc:sldChg>
      <pc:sldChg chg="addSp modSp mod setBg">
        <pc:chgData name="Stuart Fankhauser" userId="3f71d080-1bd4-460d-9cce-19d5c2164853" providerId="ADAL" clId="{B711895E-133C-4E31-9123-F70CA2ECCFA8}" dt="2023-05-21T23:49:37.841" v="5343" actId="1440"/>
        <pc:sldMkLst>
          <pc:docMk/>
          <pc:sldMk cId="1025607749" sldId="283"/>
        </pc:sldMkLst>
        <pc:spChg chg="add mod">
          <ac:chgData name="Stuart Fankhauser" userId="3f71d080-1bd4-460d-9cce-19d5c2164853" providerId="ADAL" clId="{B711895E-133C-4E31-9123-F70CA2ECCFA8}" dt="2023-05-21T23:48:14.277" v="5335" actId="20577"/>
          <ac:spMkLst>
            <pc:docMk/>
            <pc:sldMk cId="1025607749" sldId="283"/>
            <ac:spMk id="2" creationId="{25824319-F4D2-A543-AD24-D345B804F54D}"/>
          </ac:spMkLst>
        </pc:spChg>
        <pc:picChg chg="mod">
          <ac:chgData name="Stuart Fankhauser" userId="3f71d080-1bd4-460d-9cce-19d5c2164853" providerId="ADAL" clId="{B711895E-133C-4E31-9123-F70CA2ECCFA8}" dt="2023-05-21T23:49:37.841" v="5343" actId="1440"/>
          <ac:picMkLst>
            <pc:docMk/>
            <pc:sldMk cId="1025607749" sldId="283"/>
            <ac:picMk id="5" creationId="{1366AABB-24BC-E614-08B4-D4CF4924B6D8}"/>
          </ac:picMkLst>
        </pc:picChg>
      </pc:sldChg>
      <pc:sldChg chg="addSp delSp modSp add mod">
        <pc:chgData name="Stuart Fankhauser" userId="3f71d080-1bd4-460d-9cce-19d5c2164853" providerId="ADAL" clId="{B711895E-133C-4E31-9123-F70CA2ECCFA8}" dt="2023-05-21T23:49:34.976" v="5342" actId="1440"/>
        <pc:sldMkLst>
          <pc:docMk/>
          <pc:sldMk cId="191469580" sldId="284"/>
        </pc:sldMkLst>
        <pc:picChg chg="add mod">
          <ac:chgData name="Stuart Fankhauser" userId="3f71d080-1bd4-460d-9cce-19d5c2164853" providerId="ADAL" clId="{B711895E-133C-4E31-9123-F70CA2ECCFA8}" dt="2023-05-21T23:49:34.976" v="5342" actId="1440"/>
          <ac:picMkLst>
            <pc:docMk/>
            <pc:sldMk cId="191469580" sldId="284"/>
            <ac:picMk id="4" creationId="{295FBFED-70B2-925E-4867-A436951F936A}"/>
          </ac:picMkLst>
        </pc:picChg>
        <pc:picChg chg="del">
          <ac:chgData name="Stuart Fankhauser" userId="3f71d080-1bd4-460d-9cce-19d5c2164853" providerId="ADAL" clId="{B711895E-133C-4E31-9123-F70CA2ECCFA8}" dt="2023-05-21T23:49:01.912" v="5337" actId="478"/>
          <ac:picMkLst>
            <pc:docMk/>
            <pc:sldMk cId="191469580" sldId="284"/>
            <ac:picMk id="5" creationId="{1366AABB-24BC-E614-08B4-D4CF4924B6D8}"/>
          </ac:picMkLst>
        </pc:picChg>
      </pc:sldChg>
      <pc:sldChg chg="addSp delSp modSp add mod">
        <pc:chgData name="Stuart Fankhauser" userId="3f71d080-1bd4-460d-9cce-19d5c2164853" providerId="ADAL" clId="{B711895E-133C-4E31-9123-F70CA2ECCFA8}" dt="2023-05-22T00:21:53.316" v="5354" actId="1076"/>
        <pc:sldMkLst>
          <pc:docMk/>
          <pc:sldMk cId="2254759296" sldId="285"/>
        </pc:sldMkLst>
        <pc:picChg chg="del">
          <ac:chgData name="Stuart Fankhauser" userId="3f71d080-1bd4-460d-9cce-19d5c2164853" providerId="ADAL" clId="{B711895E-133C-4E31-9123-F70CA2ECCFA8}" dt="2023-05-22T00:21:33.182" v="5349" actId="478"/>
          <ac:picMkLst>
            <pc:docMk/>
            <pc:sldMk cId="2254759296" sldId="285"/>
            <ac:picMk id="4" creationId="{295FBFED-70B2-925E-4867-A436951F936A}"/>
          </ac:picMkLst>
        </pc:picChg>
        <pc:picChg chg="add mod">
          <ac:chgData name="Stuart Fankhauser" userId="3f71d080-1bd4-460d-9cce-19d5c2164853" providerId="ADAL" clId="{B711895E-133C-4E31-9123-F70CA2ECCFA8}" dt="2023-05-22T00:21:53.316" v="5354" actId="1076"/>
          <ac:picMkLst>
            <pc:docMk/>
            <pc:sldMk cId="2254759296" sldId="285"/>
            <ac:picMk id="5" creationId="{FD2B17BA-4467-9D2B-64FA-C9DC55887815}"/>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4E9387-7A1F-4E25-98EC-D3A8ADA0D0B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AC79ED7-606E-4E45-89EF-7447D38AF0A7}">
      <dgm:prSet/>
      <dgm:spPr/>
      <dgm:t>
        <a:bodyPr/>
        <a:lstStyle/>
        <a:p>
          <a:pPr>
            <a:lnSpc>
              <a:spcPct val="100000"/>
            </a:lnSpc>
          </a:pPr>
          <a:r>
            <a:rPr lang="en-US"/>
            <a:t>AI is coming at us very quickly – much faster than traditional curriculum sources can adapt</a:t>
          </a:r>
        </a:p>
      </dgm:t>
    </dgm:pt>
    <dgm:pt modelId="{12BE963E-4783-4ACB-AA6C-EA9D7709AE5A}" type="parTrans" cxnId="{CCFAF275-C3C7-4F9C-9F75-E7283A7A118A}">
      <dgm:prSet/>
      <dgm:spPr/>
      <dgm:t>
        <a:bodyPr/>
        <a:lstStyle/>
        <a:p>
          <a:endParaRPr lang="en-US"/>
        </a:p>
      </dgm:t>
    </dgm:pt>
    <dgm:pt modelId="{D1643230-D9CF-46FD-AFE8-D40B63D5E9A7}" type="sibTrans" cxnId="{CCFAF275-C3C7-4F9C-9F75-E7283A7A118A}">
      <dgm:prSet/>
      <dgm:spPr/>
      <dgm:t>
        <a:bodyPr/>
        <a:lstStyle/>
        <a:p>
          <a:endParaRPr lang="en-US"/>
        </a:p>
      </dgm:t>
    </dgm:pt>
    <dgm:pt modelId="{956F5F5C-0E69-4B91-AE75-516AAAAA06B6}">
      <dgm:prSet/>
      <dgm:spPr/>
      <dgm:t>
        <a:bodyPr/>
        <a:lstStyle/>
        <a:p>
          <a:pPr>
            <a:lnSpc>
              <a:spcPct val="100000"/>
            </a:lnSpc>
          </a:pPr>
          <a:r>
            <a:rPr lang="en-US"/>
            <a:t>Our students are using AI to assist them with their work already</a:t>
          </a:r>
        </a:p>
      </dgm:t>
    </dgm:pt>
    <dgm:pt modelId="{655AFCC1-D617-4152-B226-D26D5FB39552}" type="parTrans" cxnId="{EB656042-6A0C-4B50-A409-2E7FFE543EB2}">
      <dgm:prSet/>
      <dgm:spPr/>
      <dgm:t>
        <a:bodyPr/>
        <a:lstStyle/>
        <a:p>
          <a:endParaRPr lang="en-US"/>
        </a:p>
      </dgm:t>
    </dgm:pt>
    <dgm:pt modelId="{14851054-7C22-4045-80DF-DB006459A3C2}" type="sibTrans" cxnId="{EB656042-6A0C-4B50-A409-2E7FFE543EB2}">
      <dgm:prSet/>
      <dgm:spPr/>
      <dgm:t>
        <a:bodyPr/>
        <a:lstStyle/>
        <a:p>
          <a:endParaRPr lang="en-US"/>
        </a:p>
      </dgm:t>
    </dgm:pt>
    <dgm:pt modelId="{49F4B04A-7146-4BED-AAB2-A8B17BF44366}">
      <dgm:prSet/>
      <dgm:spPr/>
      <dgm:t>
        <a:bodyPr/>
        <a:lstStyle/>
        <a:p>
          <a:pPr>
            <a:lnSpc>
              <a:spcPct val="100000"/>
            </a:lnSpc>
          </a:pPr>
          <a:r>
            <a:rPr lang="en-US"/>
            <a:t>Our students need counsel and direction regarding the ethical and social implications of utilizing AI, both in their education and in their future careers and personal lives.</a:t>
          </a:r>
        </a:p>
      </dgm:t>
    </dgm:pt>
    <dgm:pt modelId="{ED5D89B0-6F9E-4916-A31D-194811C25615}" type="parTrans" cxnId="{72F56419-BE3C-447A-9676-4FF767377C34}">
      <dgm:prSet/>
      <dgm:spPr/>
      <dgm:t>
        <a:bodyPr/>
        <a:lstStyle/>
        <a:p>
          <a:endParaRPr lang="en-US"/>
        </a:p>
      </dgm:t>
    </dgm:pt>
    <dgm:pt modelId="{F362C150-678A-433F-9FCC-1F1006D16F42}" type="sibTrans" cxnId="{72F56419-BE3C-447A-9676-4FF767377C34}">
      <dgm:prSet/>
      <dgm:spPr/>
      <dgm:t>
        <a:bodyPr/>
        <a:lstStyle/>
        <a:p>
          <a:endParaRPr lang="en-US"/>
        </a:p>
      </dgm:t>
    </dgm:pt>
    <dgm:pt modelId="{47DC5123-7D89-43B4-888D-489C44C5EC9F}">
      <dgm:prSet/>
      <dgm:spPr/>
      <dgm:t>
        <a:bodyPr/>
        <a:lstStyle/>
        <a:p>
          <a:pPr>
            <a:lnSpc>
              <a:spcPct val="100000"/>
            </a:lnSpc>
          </a:pPr>
          <a:r>
            <a:rPr lang="en-AU"/>
            <a:t>It may possibly become one of the most significant elements of the digital divide</a:t>
          </a:r>
          <a:endParaRPr lang="en-US"/>
        </a:p>
      </dgm:t>
    </dgm:pt>
    <dgm:pt modelId="{016D4D40-A45F-443A-8834-C9876436F840}" type="parTrans" cxnId="{FCB7C255-5B7C-4BAE-84F8-C1ACECBE3725}">
      <dgm:prSet/>
      <dgm:spPr/>
      <dgm:t>
        <a:bodyPr/>
        <a:lstStyle/>
        <a:p>
          <a:endParaRPr lang="en-US"/>
        </a:p>
      </dgm:t>
    </dgm:pt>
    <dgm:pt modelId="{FD7400F4-C05B-4677-8ED2-05EF7D7AF525}" type="sibTrans" cxnId="{FCB7C255-5B7C-4BAE-84F8-C1ACECBE3725}">
      <dgm:prSet/>
      <dgm:spPr/>
      <dgm:t>
        <a:bodyPr/>
        <a:lstStyle/>
        <a:p>
          <a:endParaRPr lang="en-US"/>
        </a:p>
      </dgm:t>
    </dgm:pt>
    <dgm:pt modelId="{34682236-D579-4C7C-A854-CB5360CFFA30}" type="pres">
      <dgm:prSet presAssocID="{B74E9387-7A1F-4E25-98EC-D3A8ADA0D0BA}" presName="root" presStyleCnt="0">
        <dgm:presLayoutVars>
          <dgm:dir/>
          <dgm:resizeHandles val="exact"/>
        </dgm:presLayoutVars>
      </dgm:prSet>
      <dgm:spPr/>
    </dgm:pt>
    <dgm:pt modelId="{E7259215-5222-46EE-849A-036E547B6F4E}" type="pres">
      <dgm:prSet presAssocID="{6AC79ED7-606E-4E45-89EF-7447D38AF0A7}" presName="compNode" presStyleCnt="0"/>
      <dgm:spPr/>
    </dgm:pt>
    <dgm:pt modelId="{EF310663-7782-4AA7-AB70-2DDC8A3B8DD5}" type="pres">
      <dgm:prSet presAssocID="{6AC79ED7-606E-4E45-89EF-7447D38AF0A7}" presName="bgRect" presStyleLbl="bgShp" presStyleIdx="0" presStyleCnt="4"/>
      <dgm:spPr/>
    </dgm:pt>
    <dgm:pt modelId="{CC356057-F458-48B7-9EC1-0F3EFDEE3E02}" type="pres">
      <dgm:prSet presAssocID="{6AC79ED7-606E-4E45-89EF-7447D38AF0A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77C53AD7-FEED-4565-A8D8-C8939528B6F3}" type="pres">
      <dgm:prSet presAssocID="{6AC79ED7-606E-4E45-89EF-7447D38AF0A7}" presName="spaceRect" presStyleCnt="0"/>
      <dgm:spPr/>
    </dgm:pt>
    <dgm:pt modelId="{40CF2A72-2F25-4AD0-B3C8-B02A2649EB54}" type="pres">
      <dgm:prSet presAssocID="{6AC79ED7-606E-4E45-89EF-7447D38AF0A7}" presName="parTx" presStyleLbl="revTx" presStyleIdx="0" presStyleCnt="4">
        <dgm:presLayoutVars>
          <dgm:chMax val="0"/>
          <dgm:chPref val="0"/>
        </dgm:presLayoutVars>
      </dgm:prSet>
      <dgm:spPr/>
    </dgm:pt>
    <dgm:pt modelId="{F0B21650-2767-4B4D-938D-77CF3645CB26}" type="pres">
      <dgm:prSet presAssocID="{D1643230-D9CF-46FD-AFE8-D40B63D5E9A7}" presName="sibTrans" presStyleCnt="0"/>
      <dgm:spPr/>
    </dgm:pt>
    <dgm:pt modelId="{E9128BFF-91DA-4597-8863-E4828CED028D}" type="pres">
      <dgm:prSet presAssocID="{956F5F5C-0E69-4B91-AE75-516AAAAA06B6}" presName="compNode" presStyleCnt="0"/>
      <dgm:spPr/>
    </dgm:pt>
    <dgm:pt modelId="{992B08F2-7EA7-4211-8B08-A2F8DAD3CCCF}" type="pres">
      <dgm:prSet presAssocID="{956F5F5C-0E69-4B91-AE75-516AAAAA06B6}" presName="bgRect" presStyleLbl="bgShp" presStyleIdx="1" presStyleCnt="4"/>
      <dgm:spPr/>
    </dgm:pt>
    <dgm:pt modelId="{8FC8984E-8980-4205-8837-16E6F3890871}" type="pres">
      <dgm:prSet presAssocID="{956F5F5C-0E69-4B91-AE75-516AAAAA06B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d with Gears"/>
        </a:ext>
      </dgm:extLst>
    </dgm:pt>
    <dgm:pt modelId="{B5AA0973-9948-46C4-B5B8-658C755FABA4}" type="pres">
      <dgm:prSet presAssocID="{956F5F5C-0E69-4B91-AE75-516AAAAA06B6}" presName="spaceRect" presStyleCnt="0"/>
      <dgm:spPr/>
    </dgm:pt>
    <dgm:pt modelId="{A72CA379-9F7A-46DE-AF76-688E05084A1C}" type="pres">
      <dgm:prSet presAssocID="{956F5F5C-0E69-4B91-AE75-516AAAAA06B6}" presName="parTx" presStyleLbl="revTx" presStyleIdx="1" presStyleCnt="4">
        <dgm:presLayoutVars>
          <dgm:chMax val="0"/>
          <dgm:chPref val="0"/>
        </dgm:presLayoutVars>
      </dgm:prSet>
      <dgm:spPr/>
    </dgm:pt>
    <dgm:pt modelId="{8DA4D60C-3FF9-46AE-9053-1ECE5F89BA07}" type="pres">
      <dgm:prSet presAssocID="{14851054-7C22-4045-80DF-DB006459A3C2}" presName="sibTrans" presStyleCnt="0"/>
      <dgm:spPr/>
    </dgm:pt>
    <dgm:pt modelId="{B6DCA96D-0DF4-45EC-8E71-BF5C87B64B4A}" type="pres">
      <dgm:prSet presAssocID="{49F4B04A-7146-4BED-AAB2-A8B17BF44366}" presName="compNode" presStyleCnt="0"/>
      <dgm:spPr/>
    </dgm:pt>
    <dgm:pt modelId="{DF49E987-26E1-4A9A-84B8-0EF0E8996A97}" type="pres">
      <dgm:prSet presAssocID="{49F4B04A-7146-4BED-AAB2-A8B17BF44366}" presName="bgRect" presStyleLbl="bgShp" presStyleIdx="2" presStyleCnt="4"/>
      <dgm:spPr/>
    </dgm:pt>
    <dgm:pt modelId="{68032B62-A093-422A-9E59-24CA5F89FA3D}" type="pres">
      <dgm:prSet presAssocID="{49F4B04A-7146-4BED-AAB2-A8B17BF4436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erson with Idea"/>
        </a:ext>
      </dgm:extLst>
    </dgm:pt>
    <dgm:pt modelId="{2E92A339-7B1E-4A37-A362-4A8CBAD4BF90}" type="pres">
      <dgm:prSet presAssocID="{49F4B04A-7146-4BED-AAB2-A8B17BF44366}" presName="spaceRect" presStyleCnt="0"/>
      <dgm:spPr/>
    </dgm:pt>
    <dgm:pt modelId="{F403CF63-A8A8-4D4E-AD87-9778EC1E9653}" type="pres">
      <dgm:prSet presAssocID="{49F4B04A-7146-4BED-AAB2-A8B17BF44366}" presName="parTx" presStyleLbl="revTx" presStyleIdx="2" presStyleCnt="4">
        <dgm:presLayoutVars>
          <dgm:chMax val="0"/>
          <dgm:chPref val="0"/>
        </dgm:presLayoutVars>
      </dgm:prSet>
      <dgm:spPr/>
    </dgm:pt>
    <dgm:pt modelId="{D51A9588-EAAE-4F96-BBE1-ACE00623B8EC}" type="pres">
      <dgm:prSet presAssocID="{F362C150-678A-433F-9FCC-1F1006D16F42}" presName="sibTrans" presStyleCnt="0"/>
      <dgm:spPr/>
    </dgm:pt>
    <dgm:pt modelId="{A37F7ACD-7676-437F-90EF-BE20B2418090}" type="pres">
      <dgm:prSet presAssocID="{47DC5123-7D89-43B4-888D-489C44C5EC9F}" presName="compNode" presStyleCnt="0"/>
      <dgm:spPr/>
    </dgm:pt>
    <dgm:pt modelId="{D036D2B8-3BE5-4564-8BD0-1946D39B5AD2}" type="pres">
      <dgm:prSet presAssocID="{47DC5123-7D89-43B4-888D-489C44C5EC9F}" presName="bgRect" presStyleLbl="bgShp" presStyleIdx="3" presStyleCnt="4"/>
      <dgm:spPr/>
    </dgm:pt>
    <dgm:pt modelId="{EFA1F303-7B29-43C4-9E71-382B42D120F4}" type="pres">
      <dgm:prSet presAssocID="{47DC5123-7D89-43B4-888D-489C44C5EC9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Laptop"/>
        </a:ext>
      </dgm:extLst>
    </dgm:pt>
    <dgm:pt modelId="{B9DA823C-9D2E-45B6-8587-CC4F2DBDA306}" type="pres">
      <dgm:prSet presAssocID="{47DC5123-7D89-43B4-888D-489C44C5EC9F}" presName="spaceRect" presStyleCnt="0"/>
      <dgm:spPr/>
    </dgm:pt>
    <dgm:pt modelId="{3329F9F7-9760-47CC-8CAA-A5F1157E1417}" type="pres">
      <dgm:prSet presAssocID="{47DC5123-7D89-43B4-888D-489C44C5EC9F}" presName="parTx" presStyleLbl="revTx" presStyleIdx="3" presStyleCnt="4">
        <dgm:presLayoutVars>
          <dgm:chMax val="0"/>
          <dgm:chPref val="0"/>
        </dgm:presLayoutVars>
      </dgm:prSet>
      <dgm:spPr/>
    </dgm:pt>
  </dgm:ptLst>
  <dgm:cxnLst>
    <dgm:cxn modelId="{A6818912-DBE7-44EC-BB58-48334D555D50}" type="presOf" srcId="{49F4B04A-7146-4BED-AAB2-A8B17BF44366}" destId="{F403CF63-A8A8-4D4E-AD87-9778EC1E9653}" srcOrd="0" destOrd="0" presId="urn:microsoft.com/office/officeart/2018/2/layout/IconVerticalSolidList"/>
    <dgm:cxn modelId="{72F56419-BE3C-447A-9676-4FF767377C34}" srcId="{B74E9387-7A1F-4E25-98EC-D3A8ADA0D0BA}" destId="{49F4B04A-7146-4BED-AAB2-A8B17BF44366}" srcOrd="2" destOrd="0" parTransId="{ED5D89B0-6F9E-4916-A31D-194811C25615}" sibTransId="{F362C150-678A-433F-9FCC-1F1006D16F42}"/>
    <dgm:cxn modelId="{EB656042-6A0C-4B50-A409-2E7FFE543EB2}" srcId="{B74E9387-7A1F-4E25-98EC-D3A8ADA0D0BA}" destId="{956F5F5C-0E69-4B91-AE75-516AAAAA06B6}" srcOrd="1" destOrd="0" parTransId="{655AFCC1-D617-4152-B226-D26D5FB39552}" sibTransId="{14851054-7C22-4045-80DF-DB006459A3C2}"/>
    <dgm:cxn modelId="{FCB7C255-5B7C-4BAE-84F8-C1ACECBE3725}" srcId="{B74E9387-7A1F-4E25-98EC-D3A8ADA0D0BA}" destId="{47DC5123-7D89-43B4-888D-489C44C5EC9F}" srcOrd="3" destOrd="0" parTransId="{016D4D40-A45F-443A-8834-C9876436F840}" sibTransId="{FD7400F4-C05B-4677-8ED2-05EF7D7AF525}"/>
    <dgm:cxn modelId="{CCFAF275-C3C7-4F9C-9F75-E7283A7A118A}" srcId="{B74E9387-7A1F-4E25-98EC-D3A8ADA0D0BA}" destId="{6AC79ED7-606E-4E45-89EF-7447D38AF0A7}" srcOrd="0" destOrd="0" parTransId="{12BE963E-4783-4ACB-AA6C-EA9D7709AE5A}" sibTransId="{D1643230-D9CF-46FD-AFE8-D40B63D5E9A7}"/>
    <dgm:cxn modelId="{DBBC1C56-C735-4D5A-9616-3A1751E3C915}" type="presOf" srcId="{956F5F5C-0E69-4B91-AE75-516AAAAA06B6}" destId="{A72CA379-9F7A-46DE-AF76-688E05084A1C}" srcOrd="0" destOrd="0" presId="urn:microsoft.com/office/officeart/2018/2/layout/IconVerticalSolidList"/>
    <dgm:cxn modelId="{9252149C-8235-4151-ABF2-7C7330DD0700}" type="presOf" srcId="{47DC5123-7D89-43B4-888D-489C44C5EC9F}" destId="{3329F9F7-9760-47CC-8CAA-A5F1157E1417}" srcOrd="0" destOrd="0" presId="urn:microsoft.com/office/officeart/2018/2/layout/IconVerticalSolidList"/>
    <dgm:cxn modelId="{A5183FA1-C310-40AA-A0DA-718F38634CCE}" type="presOf" srcId="{6AC79ED7-606E-4E45-89EF-7447D38AF0A7}" destId="{40CF2A72-2F25-4AD0-B3C8-B02A2649EB54}" srcOrd="0" destOrd="0" presId="urn:microsoft.com/office/officeart/2018/2/layout/IconVerticalSolidList"/>
    <dgm:cxn modelId="{D16323AC-2B69-4BDF-A25D-DD8C07205B97}" type="presOf" srcId="{B74E9387-7A1F-4E25-98EC-D3A8ADA0D0BA}" destId="{34682236-D579-4C7C-A854-CB5360CFFA30}" srcOrd="0" destOrd="0" presId="urn:microsoft.com/office/officeart/2018/2/layout/IconVerticalSolidList"/>
    <dgm:cxn modelId="{7160F34E-B098-4967-8784-2EF806A3212F}" type="presParOf" srcId="{34682236-D579-4C7C-A854-CB5360CFFA30}" destId="{E7259215-5222-46EE-849A-036E547B6F4E}" srcOrd="0" destOrd="0" presId="urn:microsoft.com/office/officeart/2018/2/layout/IconVerticalSolidList"/>
    <dgm:cxn modelId="{2571B6A3-200A-4279-B1FB-FC5050AFDCAD}" type="presParOf" srcId="{E7259215-5222-46EE-849A-036E547B6F4E}" destId="{EF310663-7782-4AA7-AB70-2DDC8A3B8DD5}" srcOrd="0" destOrd="0" presId="urn:microsoft.com/office/officeart/2018/2/layout/IconVerticalSolidList"/>
    <dgm:cxn modelId="{19DA6CE3-EB61-4447-865F-8394A6EEF77B}" type="presParOf" srcId="{E7259215-5222-46EE-849A-036E547B6F4E}" destId="{CC356057-F458-48B7-9EC1-0F3EFDEE3E02}" srcOrd="1" destOrd="0" presId="urn:microsoft.com/office/officeart/2018/2/layout/IconVerticalSolidList"/>
    <dgm:cxn modelId="{A92E8FEE-670B-4A07-A92C-96A95B4DF052}" type="presParOf" srcId="{E7259215-5222-46EE-849A-036E547B6F4E}" destId="{77C53AD7-FEED-4565-A8D8-C8939528B6F3}" srcOrd="2" destOrd="0" presId="urn:microsoft.com/office/officeart/2018/2/layout/IconVerticalSolidList"/>
    <dgm:cxn modelId="{F98903E6-C1FD-488C-B937-3A5A76935373}" type="presParOf" srcId="{E7259215-5222-46EE-849A-036E547B6F4E}" destId="{40CF2A72-2F25-4AD0-B3C8-B02A2649EB54}" srcOrd="3" destOrd="0" presId="urn:microsoft.com/office/officeart/2018/2/layout/IconVerticalSolidList"/>
    <dgm:cxn modelId="{747DF841-D540-48B2-B8C5-04AE59EB91E4}" type="presParOf" srcId="{34682236-D579-4C7C-A854-CB5360CFFA30}" destId="{F0B21650-2767-4B4D-938D-77CF3645CB26}" srcOrd="1" destOrd="0" presId="urn:microsoft.com/office/officeart/2018/2/layout/IconVerticalSolidList"/>
    <dgm:cxn modelId="{E0055C3F-A832-43F2-9658-C86FA0809AD5}" type="presParOf" srcId="{34682236-D579-4C7C-A854-CB5360CFFA30}" destId="{E9128BFF-91DA-4597-8863-E4828CED028D}" srcOrd="2" destOrd="0" presId="urn:microsoft.com/office/officeart/2018/2/layout/IconVerticalSolidList"/>
    <dgm:cxn modelId="{D421114E-7624-47FA-8027-1905CF34D2D2}" type="presParOf" srcId="{E9128BFF-91DA-4597-8863-E4828CED028D}" destId="{992B08F2-7EA7-4211-8B08-A2F8DAD3CCCF}" srcOrd="0" destOrd="0" presId="urn:microsoft.com/office/officeart/2018/2/layout/IconVerticalSolidList"/>
    <dgm:cxn modelId="{556B6261-6D29-466C-A06D-FE99F3C231CF}" type="presParOf" srcId="{E9128BFF-91DA-4597-8863-E4828CED028D}" destId="{8FC8984E-8980-4205-8837-16E6F3890871}" srcOrd="1" destOrd="0" presId="urn:microsoft.com/office/officeart/2018/2/layout/IconVerticalSolidList"/>
    <dgm:cxn modelId="{53001AB8-C3D2-469A-AF1C-336DF780D304}" type="presParOf" srcId="{E9128BFF-91DA-4597-8863-E4828CED028D}" destId="{B5AA0973-9948-46C4-B5B8-658C755FABA4}" srcOrd="2" destOrd="0" presId="urn:microsoft.com/office/officeart/2018/2/layout/IconVerticalSolidList"/>
    <dgm:cxn modelId="{0A072289-197C-4129-AE05-207EFDD312B4}" type="presParOf" srcId="{E9128BFF-91DA-4597-8863-E4828CED028D}" destId="{A72CA379-9F7A-46DE-AF76-688E05084A1C}" srcOrd="3" destOrd="0" presId="urn:microsoft.com/office/officeart/2018/2/layout/IconVerticalSolidList"/>
    <dgm:cxn modelId="{21E5115F-D758-4EDE-A654-BE49516582E5}" type="presParOf" srcId="{34682236-D579-4C7C-A854-CB5360CFFA30}" destId="{8DA4D60C-3FF9-46AE-9053-1ECE5F89BA07}" srcOrd="3" destOrd="0" presId="urn:microsoft.com/office/officeart/2018/2/layout/IconVerticalSolidList"/>
    <dgm:cxn modelId="{60D6547C-96B6-497E-B23F-302CBEBDF17A}" type="presParOf" srcId="{34682236-D579-4C7C-A854-CB5360CFFA30}" destId="{B6DCA96D-0DF4-45EC-8E71-BF5C87B64B4A}" srcOrd="4" destOrd="0" presId="urn:microsoft.com/office/officeart/2018/2/layout/IconVerticalSolidList"/>
    <dgm:cxn modelId="{FBB58D39-84C6-4F42-BE45-6612C6369698}" type="presParOf" srcId="{B6DCA96D-0DF4-45EC-8E71-BF5C87B64B4A}" destId="{DF49E987-26E1-4A9A-84B8-0EF0E8996A97}" srcOrd="0" destOrd="0" presId="urn:microsoft.com/office/officeart/2018/2/layout/IconVerticalSolidList"/>
    <dgm:cxn modelId="{7DE5A022-121C-497C-BCA9-18747F8FBA7C}" type="presParOf" srcId="{B6DCA96D-0DF4-45EC-8E71-BF5C87B64B4A}" destId="{68032B62-A093-422A-9E59-24CA5F89FA3D}" srcOrd="1" destOrd="0" presId="urn:microsoft.com/office/officeart/2018/2/layout/IconVerticalSolidList"/>
    <dgm:cxn modelId="{5E701728-B976-478C-978D-666D05B7F405}" type="presParOf" srcId="{B6DCA96D-0DF4-45EC-8E71-BF5C87B64B4A}" destId="{2E92A339-7B1E-4A37-A362-4A8CBAD4BF90}" srcOrd="2" destOrd="0" presId="urn:microsoft.com/office/officeart/2018/2/layout/IconVerticalSolidList"/>
    <dgm:cxn modelId="{B9822C6D-2998-4352-BBCE-0FBA0F811890}" type="presParOf" srcId="{B6DCA96D-0DF4-45EC-8E71-BF5C87B64B4A}" destId="{F403CF63-A8A8-4D4E-AD87-9778EC1E9653}" srcOrd="3" destOrd="0" presId="urn:microsoft.com/office/officeart/2018/2/layout/IconVerticalSolidList"/>
    <dgm:cxn modelId="{09448763-9499-4ED1-93EB-163BF1A85A06}" type="presParOf" srcId="{34682236-D579-4C7C-A854-CB5360CFFA30}" destId="{D51A9588-EAAE-4F96-BBE1-ACE00623B8EC}" srcOrd="5" destOrd="0" presId="urn:microsoft.com/office/officeart/2018/2/layout/IconVerticalSolidList"/>
    <dgm:cxn modelId="{4C6428D2-EBDA-41ED-B3D8-A9960B62A433}" type="presParOf" srcId="{34682236-D579-4C7C-A854-CB5360CFFA30}" destId="{A37F7ACD-7676-437F-90EF-BE20B2418090}" srcOrd="6" destOrd="0" presId="urn:microsoft.com/office/officeart/2018/2/layout/IconVerticalSolidList"/>
    <dgm:cxn modelId="{6B1BB795-20C6-44E8-99A6-8884F1F3FBDB}" type="presParOf" srcId="{A37F7ACD-7676-437F-90EF-BE20B2418090}" destId="{D036D2B8-3BE5-4564-8BD0-1946D39B5AD2}" srcOrd="0" destOrd="0" presId="urn:microsoft.com/office/officeart/2018/2/layout/IconVerticalSolidList"/>
    <dgm:cxn modelId="{F92F61D3-2596-4FDF-AB1B-B09641E427D2}" type="presParOf" srcId="{A37F7ACD-7676-437F-90EF-BE20B2418090}" destId="{EFA1F303-7B29-43C4-9E71-382B42D120F4}" srcOrd="1" destOrd="0" presId="urn:microsoft.com/office/officeart/2018/2/layout/IconVerticalSolidList"/>
    <dgm:cxn modelId="{FFC2C935-5ACF-4BE3-B49B-C5342E60A8F0}" type="presParOf" srcId="{A37F7ACD-7676-437F-90EF-BE20B2418090}" destId="{B9DA823C-9D2E-45B6-8587-CC4F2DBDA306}" srcOrd="2" destOrd="0" presId="urn:microsoft.com/office/officeart/2018/2/layout/IconVerticalSolidList"/>
    <dgm:cxn modelId="{7C30872F-B7A8-4449-BAA6-F6EA2A72D2F3}" type="presParOf" srcId="{A37F7ACD-7676-437F-90EF-BE20B2418090}" destId="{3329F9F7-9760-47CC-8CAA-A5F1157E141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C743A9-5DAD-4BCF-B3F3-3234B9814BA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8719524-BE11-47F7-95DD-23290C4F6563}">
      <dgm:prSet/>
      <dgm:spPr/>
      <dgm:t>
        <a:bodyPr/>
        <a:lstStyle/>
        <a:p>
          <a:pPr>
            <a:lnSpc>
              <a:spcPct val="100000"/>
            </a:lnSpc>
          </a:pPr>
          <a:r>
            <a:rPr lang="en-US" b="1" dirty="0"/>
            <a:t>Writing Assistance</a:t>
          </a:r>
          <a:r>
            <a:rPr lang="en-US" dirty="0"/>
            <a:t>: AI-powered writing assistants can help students generate ideas and improve the quality of their writing. Students can use such tools to refine their writing skills and produce more polished work.</a:t>
          </a:r>
        </a:p>
      </dgm:t>
    </dgm:pt>
    <dgm:pt modelId="{291F17C2-9CAF-4930-8F6E-3100E57C2C61}" type="parTrans" cxnId="{0B1E23CB-DAF1-4C3A-80ED-931E1BACE583}">
      <dgm:prSet/>
      <dgm:spPr/>
      <dgm:t>
        <a:bodyPr/>
        <a:lstStyle/>
        <a:p>
          <a:endParaRPr lang="en-US"/>
        </a:p>
      </dgm:t>
    </dgm:pt>
    <dgm:pt modelId="{EA698F67-10D2-4EAE-BE8A-A69419F2E3B6}" type="sibTrans" cxnId="{0B1E23CB-DAF1-4C3A-80ED-931E1BACE583}">
      <dgm:prSet/>
      <dgm:spPr/>
      <dgm:t>
        <a:bodyPr/>
        <a:lstStyle/>
        <a:p>
          <a:endParaRPr lang="en-US"/>
        </a:p>
      </dgm:t>
    </dgm:pt>
    <dgm:pt modelId="{617F870A-8B3F-43A2-A88F-3C167185C1F3}">
      <dgm:prSet/>
      <dgm:spPr/>
      <dgm:t>
        <a:bodyPr/>
        <a:lstStyle/>
        <a:p>
          <a:pPr>
            <a:lnSpc>
              <a:spcPct val="100000"/>
            </a:lnSpc>
          </a:pPr>
          <a:r>
            <a:rPr lang="en-US" b="1" dirty="0"/>
            <a:t>Research Assistance: </a:t>
          </a:r>
          <a:r>
            <a:rPr lang="en-US" dirty="0"/>
            <a:t>AI-powered search engines can help students find relevant and credible sources for their research. Students can use these tools to save time and improve the quality of their work.</a:t>
          </a:r>
        </a:p>
      </dgm:t>
    </dgm:pt>
    <dgm:pt modelId="{FA4F383E-CF36-4603-BD6E-FB6770570ABA}" type="parTrans" cxnId="{F130B232-5C19-4CE6-A76D-7CE7499B2D98}">
      <dgm:prSet/>
      <dgm:spPr/>
      <dgm:t>
        <a:bodyPr/>
        <a:lstStyle/>
        <a:p>
          <a:endParaRPr lang="en-US"/>
        </a:p>
      </dgm:t>
    </dgm:pt>
    <dgm:pt modelId="{95C9C405-0B1F-49A6-BD7F-3FBB06879825}" type="sibTrans" cxnId="{F130B232-5C19-4CE6-A76D-7CE7499B2D98}">
      <dgm:prSet/>
      <dgm:spPr/>
      <dgm:t>
        <a:bodyPr/>
        <a:lstStyle/>
        <a:p>
          <a:endParaRPr lang="en-US"/>
        </a:p>
      </dgm:t>
    </dgm:pt>
    <dgm:pt modelId="{C629D46F-88F3-4EA1-92C5-1F8E207288F2}">
      <dgm:prSet/>
      <dgm:spPr/>
      <dgm:t>
        <a:bodyPr/>
        <a:lstStyle/>
        <a:p>
          <a:pPr>
            <a:lnSpc>
              <a:spcPct val="100000"/>
            </a:lnSpc>
          </a:pPr>
          <a:r>
            <a:rPr lang="en-US" b="1"/>
            <a:t>Writing Feedback</a:t>
          </a:r>
          <a:r>
            <a:rPr lang="en-US"/>
            <a:t>: AI-powered writing assistants can provide feedback on writing assignments, making suggestions for improvements and help students to produce more polished and refined work.</a:t>
          </a:r>
        </a:p>
      </dgm:t>
    </dgm:pt>
    <dgm:pt modelId="{2BDAEE7E-38A2-4D24-BF5F-C82ABBCB4D8F}" type="parTrans" cxnId="{04E45A6E-E505-43F6-8FA1-2D7A359199ED}">
      <dgm:prSet/>
      <dgm:spPr/>
      <dgm:t>
        <a:bodyPr/>
        <a:lstStyle/>
        <a:p>
          <a:endParaRPr lang="en-US"/>
        </a:p>
      </dgm:t>
    </dgm:pt>
    <dgm:pt modelId="{957E1D23-F95A-4541-942F-B184A84886E3}" type="sibTrans" cxnId="{04E45A6E-E505-43F6-8FA1-2D7A359199ED}">
      <dgm:prSet/>
      <dgm:spPr/>
      <dgm:t>
        <a:bodyPr/>
        <a:lstStyle/>
        <a:p>
          <a:endParaRPr lang="en-US"/>
        </a:p>
      </dgm:t>
    </dgm:pt>
    <dgm:pt modelId="{7C15F71F-FDA7-457B-9063-6D16047793AE}" type="pres">
      <dgm:prSet presAssocID="{20C743A9-5DAD-4BCF-B3F3-3234B9814BA3}" presName="root" presStyleCnt="0">
        <dgm:presLayoutVars>
          <dgm:dir/>
          <dgm:resizeHandles val="exact"/>
        </dgm:presLayoutVars>
      </dgm:prSet>
      <dgm:spPr/>
    </dgm:pt>
    <dgm:pt modelId="{B2310148-E9A4-4339-AA7F-9E77FFC1C522}" type="pres">
      <dgm:prSet presAssocID="{A8719524-BE11-47F7-95DD-23290C4F6563}" presName="compNode" presStyleCnt="0"/>
      <dgm:spPr/>
    </dgm:pt>
    <dgm:pt modelId="{42E8BCE7-4821-45A7-A417-20F16C42C3C0}" type="pres">
      <dgm:prSet presAssocID="{A8719524-BE11-47F7-95DD-23290C4F6563}" presName="bgRect" presStyleLbl="bgShp" presStyleIdx="0" presStyleCnt="3"/>
      <dgm:spPr/>
    </dgm:pt>
    <dgm:pt modelId="{F18A8EAE-ED23-44BB-9F29-A8D237099243}" type="pres">
      <dgm:prSet presAssocID="{A8719524-BE11-47F7-95DD-23290C4F656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AA7B3B5C-7120-4E12-B031-0E030D6EC88E}" type="pres">
      <dgm:prSet presAssocID="{A8719524-BE11-47F7-95DD-23290C4F6563}" presName="spaceRect" presStyleCnt="0"/>
      <dgm:spPr/>
    </dgm:pt>
    <dgm:pt modelId="{536B33AF-E272-477F-B905-63221D470B90}" type="pres">
      <dgm:prSet presAssocID="{A8719524-BE11-47F7-95DD-23290C4F6563}" presName="parTx" presStyleLbl="revTx" presStyleIdx="0" presStyleCnt="3">
        <dgm:presLayoutVars>
          <dgm:chMax val="0"/>
          <dgm:chPref val="0"/>
        </dgm:presLayoutVars>
      </dgm:prSet>
      <dgm:spPr/>
    </dgm:pt>
    <dgm:pt modelId="{FF3F28B2-A580-4B2F-8E03-BB72289E5FD3}" type="pres">
      <dgm:prSet presAssocID="{EA698F67-10D2-4EAE-BE8A-A69419F2E3B6}" presName="sibTrans" presStyleCnt="0"/>
      <dgm:spPr/>
    </dgm:pt>
    <dgm:pt modelId="{067520CB-C0EE-4CB0-972A-D89C38C00E15}" type="pres">
      <dgm:prSet presAssocID="{617F870A-8B3F-43A2-A88F-3C167185C1F3}" presName="compNode" presStyleCnt="0"/>
      <dgm:spPr/>
    </dgm:pt>
    <dgm:pt modelId="{422DD9D0-EEF3-4BFB-AB57-E442D21AA462}" type="pres">
      <dgm:prSet presAssocID="{617F870A-8B3F-43A2-A88F-3C167185C1F3}" presName="bgRect" presStyleLbl="bgShp" presStyleIdx="1" presStyleCnt="3"/>
      <dgm:spPr/>
    </dgm:pt>
    <dgm:pt modelId="{4A1C5B6F-B000-4D30-8B9D-1A47CB1F036F}" type="pres">
      <dgm:prSet presAssocID="{617F870A-8B3F-43A2-A88F-3C167185C1F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Research"/>
        </a:ext>
      </dgm:extLst>
    </dgm:pt>
    <dgm:pt modelId="{BF90ECEB-BE7F-491F-B1C0-034361072A94}" type="pres">
      <dgm:prSet presAssocID="{617F870A-8B3F-43A2-A88F-3C167185C1F3}" presName="spaceRect" presStyleCnt="0"/>
      <dgm:spPr/>
    </dgm:pt>
    <dgm:pt modelId="{0B88ACAD-8531-432E-BDB2-52EDD515D534}" type="pres">
      <dgm:prSet presAssocID="{617F870A-8B3F-43A2-A88F-3C167185C1F3}" presName="parTx" presStyleLbl="revTx" presStyleIdx="1" presStyleCnt="3">
        <dgm:presLayoutVars>
          <dgm:chMax val="0"/>
          <dgm:chPref val="0"/>
        </dgm:presLayoutVars>
      </dgm:prSet>
      <dgm:spPr/>
    </dgm:pt>
    <dgm:pt modelId="{D55B956C-77D9-4A2E-BAA3-F0319D8E5CA5}" type="pres">
      <dgm:prSet presAssocID="{95C9C405-0B1F-49A6-BD7F-3FBB06879825}" presName="sibTrans" presStyleCnt="0"/>
      <dgm:spPr/>
    </dgm:pt>
    <dgm:pt modelId="{31449C19-A5FD-456D-A68B-36541F987057}" type="pres">
      <dgm:prSet presAssocID="{C629D46F-88F3-4EA1-92C5-1F8E207288F2}" presName="compNode" presStyleCnt="0"/>
      <dgm:spPr/>
    </dgm:pt>
    <dgm:pt modelId="{DD35E427-5D69-49AB-9EED-0F167D419484}" type="pres">
      <dgm:prSet presAssocID="{C629D46F-88F3-4EA1-92C5-1F8E207288F2}" presName="bgRect" presStyleLbl="bgShp" presStyleIdx="2" presStyleCnt="3"/>
      <dgm:spPr/>
    </dgm:pt>
    <dgm:pt modelId="{5A804C0A-0F6E-481E-9213-138875DE1900}" type="pres">
      <dgm:prSet presAssocID="{C629D46F-88F3-4EA1-92C5-1F8E207288F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ooks"/>
        </a:ext>
      </dgm:extLst>
    </dgm:pt>
    <dgm:pt modelId="{9AC2984F-0C77-47C2-B407-E0A70AD1DFD8}" type="pres">
      <dgm:prSet presAssocID="{C629D46F-88F3-4EA1-92C5-1F8E207288F2}" presName="spaceRect" presStyleCnt="0"/>
      <dgm:spPr/>
    </dgm:pt>
    <dgm:pt modelId="{D9DFF863-019F-4B8F-BDE5-463106BFC50D}" type="pres">
      <dgm:prSet presAssocID="{C629D46F-88F3-4EA1-92C5-1F8E207288F2}" presName="parTx" presStyleLbl="revTx" presStyleIdx="2" presStyleCnt="3">
        <dgm:presLayoutVars>
          <dgm:chMax val="0"/>
          <dgm:chPref val="0"/>
        </dgm:presLayoutVars>
      </dgm:prSet>
      <dgm:spPr/>
    </dgm:pt>
  </dgm:ptLst>
  <dgm:cxnLst>
    <dgm:cxn modelId="{F130B232-5C19-4CE6-A76D-7CE7499B2D98}" srcId="{20C743A9-5DAD-4BCF-B3F3-3234B9814BA3}" destId="{617F870A-8B3F-43A2-A88F-3C167185C1F3}" srcOrd="1" destOrd="0" parTransId="{FA4F383E-CF36-4603-BD6E-FB6770570ABA}" sibTransId="{95C9C405-0B1F-49A6-BD7F-3FBB06879825}"/>
    <dgm:cxn modelId="{04E45A6E-E505-43F6-8FA1-2D7A359199ED}" srcId="{20C743A9-5DAD-4BCF-B3F3-3234B9814BA3}" destId="{C629D46F-88F3-4EA1-92C5-1F8E207288F2}" srcOrd="2" destOrd="0" parTransId="{2BDAEE7E-38A2-4D24-BF5F-C82ABBCB4D8F}" sibTransId="{957E1D23-F95A-4541-942F-B184A84886E3}"/>
    <dgm:cxn modelId="{D04CEB76-F8CB-4EA9-A8A4-92CB1766F0D3}" type="presOf" srcId="{617F870A-8B3F-43A2-A88F-3C167185C1F3}" destId="{0B88ACAD-8531-432E-BDB2-52EDD515D534}" srcOrd="0" destOrd="0" presId="urn:microsoft.com/office/officeart/2018/2/layout/IconVerticalSolidList"/>
    <dgm:cxn modelId="{F2D18C8B-34F8-47FE-B491-1A176FDE7591}" type="presOf" srcId="{C629D46F-88F3-4EA1-92C5-1F8E207288F2}" destId="{D9DFF863-019F-4B8F-BDE5-463106BFC50D}" srcOrd="0" destOrd="0" presId="urn:microsoft.com/office/officeart/2018/2/layout/IconVerticalSolidList"/>
    <dgm:cxn modelId="{0B1E23CB-DAF1-4C3A-80ED-931E1BACE583}" srcId="{20C743A9-5DAD-4BCF-B3F3-3234B9814BA3}" destId="{A8719524-BE11-47F7-95DD-23290C4F6563}" srcOrd="0" destOrd="0" parTransId="{291F17C2-9CAF-4930-8F6E-3100E57C2C61}" sibTransId="{EA698F67-10D2-4EAE-BE8A-A69419F2E3B6}"/>
    <dgm:cxn modelId="{6C8C28D1-5828-4DB2-A3AA-70B79612C6AC}" type="presOf" srcId="{20C743A9-5DAD-4BCF-B3F3-3234B9814BA3}" destId="{7C15F71F-FDA7-457B-9063-6D16047793AE}" srcOrd="0" destOrd="0" presId="urn:microsoft.com/office/officeart/2018/2/layout/IconVerticalSolidList"/>
    <dgm:cxn modelId="{C6DD5EFA-4071-44CC-979A-AF353B1BF506}" type="presOf" srcId="{A8719524-BE11-47F7-95DD-23290C4F6563}" destId="{536B33AF-E272-477F-B905-63221D470B90}" srcOrd="0" destOrd="0" presId="urn:microsoft.com/office/officeart/2018/2/layout/IconVerticalSolidList"/>
    <dgm:cxn modelId="{F24E6EB8-6268-4311-837F-B258B018800A}" type="presParOf" srcId="{7C15F71F-FDA7-457B-9063-6D16047793AE}" destId="{B2310148-E9A4-4339-AA7F-9E77FFC1C522}" srcOrd="0" destOrd="0" presId="urn:microsoft.com/office/officeart/2018/2/layout/IconVerticalSolidList"/>
    <dgm:cxn modelId="{43084CFC-B4EB-4AAC-AF20-511654EF8028}" type="presParOf" srcId="{B2310148-E9A4-4339-AA7F-9E77FFC1C522}" destId="{42E8BCE7-4821-45A7-A417-20F16C42C3C0}" srcOrd="0" destOrd="0" presId="urn:microsoft.com/office/officeart/2018/2/layout/IconVerticalSolidList"/>
    <dgm:cxn modelId="{C35DF451-CBB1-4492-BC25-9612D5C6C28E}" type="presParOf" srcId="{B2310148-E9A4-4339-AA7F-9E77FFC1C522}" destId="{F18A8EAE-ED23-44BB-9F29-A8D237099243}" srcOrd="1" destOrd="0" presId="urn:microsoft.com/office/officeart/2018/2/layout/IconVerticalSolidList"/>
    <dgm:cxn modelId="{327AD1FF-CE42-4C44-99D3-6BA3F4A94753}" type="presParOf" srcId="{B2310148-E9A4-4339-AA7F-9E77FFC1C522}" destId="{AA7B3B5C-7120-4E12-B031-0E030D6EC88E}" srcOrd="2" destOrd="0" presId="urn:microsoft.com/office/officeart/2018/2/layout/IconVerticalSolidList"/>
    <dgm:cxn modelId="{48CCDF71-5C05-4C03-BCA8-9A40A5A1E07A}" type="presParOf" srcId="{B2310148-E9A4-4339-AA7F-9E77FFC1C522}" destId="{536B33AF-E272-477F-B905-63221D470B90}" srcOrd="3" destOrd="0" presId="urn:microsoft.com/office/officeart/2018/2/layout/IconVerticalSolidList"/>
    <dgm:cxn modelId="{DBABD901-7763-4638-AAE9-73C5B5EEB41F}" type="presParOf" srcId="{7C15F71F-FDA7-457B-9063-6D16047793AE}" destId="{FF3F28B2-A580-4B2F-8E03-BB72289E5FD3}" srcOrd="1" destOrd="0" presId="urn:microsoft.com/office/officeart/2018/2/layout/IconVerticalSolidList"/>
    <dgm:cxn modelId="{4ADE7034-61A4-4805-B3B9-6D94A7B3A900}" type="presParOf" srcId="{7C15F71F-FDA7-457B-9063-6D16047793AE}" destId="{067520CB-C0EE-4CB0-972A-D89C38C00E15}" srcOrd="2" destOrd="0" presId="urn:microsoft.com/office/officeart/2018/2/layout/IconVerticalSolidList"/>
    <dgm:cxn modelId="{360A4D19-3E24-4221-B7F2-2A741E59FE4E}" type="presParOf" srcId="{067520CB-C0EE-4CB0-972A-D89C38C00E15}" destId="{422DD9D0-EEF3-4BFB-AB57-E442D21AA462}" srcOrd="0" destOrd="0" presId="urn:microsoft.com/office/officeart/2018/2/layout/IconVerticalSolidList"/>
    <dgm:cxn modelId="{61218B54-91C3-4703-8D77-8F511971FAC4}" type="presParOf" srcId="{067520CB-C0EE-4CB0-972A-D89C38C00E15}" destId="{4A1C5B6F-B000-4D30-8B9D-1A47CB1F036F}" srcOrd="1" destOrd="0" presId="urn:microsoft.com/office/officeart/2018/2/layout/IconVerticalSolidList"/>
    <dgm:cxn modelId="{EE759672-AE08-446F-AD31-610A643B00C7}" type="presParOf" srcId="{067520CB-C0EE-4CB0-972A-D89C38C00E15}" destId="{BF90ECEB-BE7F-491F-B1C0-034361072A94}" srcOrd="2" destOrd="0" presId="urn:microsoft.com/office/officeart/2018/2/layout/IconVerticalSolidList"/>
    <dgm:cxn modelId="{FAA92DC9-33A6-479E-9351-F2399704A1CF}" type="presParOf" srcId="{067520CB-C0EE-4CB0-972A-D89C38C00E15}" destId="{0B88ACAD-8531-432E-BDB2-52EDD515D534}" srcOrd="3" destOrd="0" presId="urn:microsoft.com/office/officeart/2018/2/layout/IconVerticalSolidList"/>
    <dgm:cxn modelId="{3BFD8434-7FEF-4D75-A7B2-25FFC31E7024}" type="presParOf" srcId="{7C15F71F-FDA7-457B-9063-6D16047793AE}" destId="{D55B956C-77D9-4A2E-BAA3-F0319D8E5CA5}" srcOrd="3" destOrd="0" presId="urn:microsoft.com/office/officeart/2018/2/layout/IconVerticalSolidList"/>
    <dgm:cxn modelId="{8B414B35-F44E-47F9-B3AC-77A15577C2EE}" type="presParOf" srcId="{7C15F71F-FDA7-457B-9063-6D16047793AE}" destId="{31449C19-A5FD-456D-A68B-36541F987057}" srcOrd="4" destOrd="0" presId="urn:microsoft.com/office/officeart/2018/2/layout/IconVerticalSolidList"/>
    <dgm:cxn modelId="{F2F13F1B-F830-4B10-9E03-F21260F05382}" type="presParOf" srcId="{31449C19-A5FD-456D-A68B-36541F987057}" destId="{DD35E427-5D69-49AB-9EED-0F167D419484}" srcOrd="0" destOrd="0" presId="urn:microsoft.com/office/officeart/2018/2/layout/IconVerticalSolidList"/>
    <dgm:cxn modelId="{673A9087-6CB1-403F-A6CD-9840659350BF}" type="presParOf" srcId="{31449C19-A5FD-456D-A68B-36541F987057}" destId="{5A804C0A-0F6E-481E-9213-138875DE1900}" srcOrd="1" destOrd="0" presId="urn:microsoft.com/office/officeart/2018/2/layout/IconVerticalSolidList"/>
    <dgm:cxn modelId="{1F737739-233A-40C1-AD76-13EE7981F4BB}" type="presParOf" srcId="{31449C19-A5FD-456D-A68B-36541F987057}" destId="{9AC2984F-0C77-47C2-B407-E0A70AD1DFD8}" srcOrd="2" destOrd="0" presId="urn:microsoft.com/office/officeart/2018/2/layout/IconVerticalSolidList"/>
    <dgm:cxn modelId="{CFF4B5B2-7820-43FE-A742-C59717F30FCF}" type="presParOf" srcId="{31449C19-A5FD-456D-A68B-36541F987057}" destId="{D9DFF863-019F-4B8F-BDE5-463106BFC50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C743A9-5DAD-4BCF-B3F3-3234B9814BA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8719524-BE11-47F7-95DD-23290C4F6563}">
      <dgm:prSet/>
      <dgm:spPr/>
      <dgm:t>
        <a:bodyPr/>
        <a:lstStyle/>
        <a:p>
          <a:pPr>
            <a:lnSpc>
              <a:spcPct val="100000"/>
            </a:lnSpc>
          </a:pPr>
          <a:r>
            <a:rPr lang="en-US" b="1" dirty="0"/>
            <a:t>Test Preparation</a:t>
          </a:r>
          <a:r>
            <a:rPr lang="en-US" dirty="0"/>
            <a:t>: </a:t>
          </a:r>
          <a:r>
            <a:rPr lang="en-US" b="0" i="0" dirty="0"/>
            <a:t>AI-powered test preparation tools can help students prepare for exams by identifying areas where they need to focus their study efforts and providing practice questions and exercises.</a:t>
          </a:r>
          <a:endParaRPr lang="en-US" dirty="0"/>
        </a:p>
      </dgm:t>
    </dgm:pt>
    <dgm:pt modelId="{291F17C2-9CAF-4930-8F6E-3100E57C2C61}" type="parTrans" cxnId="{0B1E23CB-DAF1-4C3A-80ED-931E1BACE583}">
      <dgm:prSet/>
      <dgm:spPr/>
      <dgm:t>
        <a:bodyPr/>
        <a:lstStyle/>
        <a:p>
          <a:endParaRPr lang="en-US"/>
        </a:p>
      </dgm:t>
    </dgm:pt>
    <dgm:pt modelId="{EA698F67-10D2-4EAE-BE8A-A69419F2E3B6}" type="sibTrans" cxnId="{0B1E23CB-DAF1-4C3A-80ED-931E1BACE583}">
      <dgm:prSet/>
      <dgm:spPr/>
      <dgm:t>
        <a:bodyPr/>
        <a:lstStyle/>
        <a:p>
          <a:endParaRPr lang="en-US"/>
        </a:p>
      </dgm:t>
    </dgm:pt>
    <dgm:pt modelId="{617F870A-8B3F-43A2-A88F-3C167185C1F3}">
      <dgm:prSet/>
      <dgm:spPr/>
      <dgm:t>
        <a:bodyPr/>
        <a:lstStyle/>
        <a:p>
          <a:pPr>
            <a:lnSpc>
              <a:spcPct val="100000"/>
            </a:lnSpc>
          </a:pPr>
          <a:r>
            <a:rPr lang="en-US" b="1" dirty="0">
              <a:solidFill>
                <a:prstClr val="black">
                  <a:hueOff val="0"/>
                  <a:satOff val="0"/>
                  <a:lumOff val="0"/>
                  <a:alphaOff val="0"/>
                </a:prstClr>
              </a:solidFill>
              <a:latin typeface="Calibri" panose="020F0502020204030204"/>
              <a:ea typeface="+mn-ea"/>
              <a:cs typeface="+mn-cs"/>
            </a:rPr>
            <a:t>Completing Data Analysis: </a:t>
          </a:r>
          <a:r>
            <a:rPr lang="en-US" b="0" i="0" dirty="0"/>
            <a:t>AI-powered data analysis tools can help students analyze complex data sets and identify patterns and trends. This can help students develop their analytical skills.</a:t>
          </a:r>
          <a:endParaRPr lang="en-US" dirty="0"/>
        </a:p>
      </dgm:t>
    </dgm:pt>
    <dgm:pt modelId="{FA4F383E-CF36-4603-BD6E-FB6770570ABA}" type="parTrans" cxnId="{F130B232-5C19-4CE6-A76D-7CE7499B2D98}">
      <dgm:prSet/>
      <dgm:spPr/>
      <dgm:t>
        <a:bodyPr/>
        <a:lstStyle/>
        <a:p>
          <a:endParaRPr lang="en-US"/>
        </a:p>
      </dgm:t>
    </dgm:pt>
    <dgm:pt modelId="{95C9C405-0B1F-49A6-BD7F-3FBB06879825}" type="sibTrans" cxnId="{F130B232-5C19-4CE6-A76D-7CE7499B2D98}">
      <dgm:prSet/>
      <dgm:spPr/>
      <dgm:t>
        <a:bodyPr/>
        <a:lstStyle/>
        <a:p>
          <a:endParaRPr lang="en-US"/>
        </a:p>
      </dgm:t>
    </dgm:pt>
    <dgm:pt modelId="{C629D46F-88F3-4EA1-92C5-1F8E207288F2}">
      <dgm:prSet/>
      <dgm:spPr/>
      <dgm:t>
        <a:bodyPr/>
        <a:lstStyle/>
        <a:p>
          <a:pPr>
            <a:lnSpc>
              <a:spcPct val="100000"/>
            </a:lnSpc>
          </a:pPr>
          <a:r>
            <a:rPr lang="en-US" b="1" dirty="0">
              <a:solidFill>
                <a:prstClr val="black">
                  <a:hueOff val="0"/>
                  <a:satOff val="0"/>
                  <a:lumOff val="0"/>
                  <a:alphaOff val="0"/>
                </a:prstClr>
              </a:solidFill>
              <a:latin typeface="Calibri" panose="020F0502020204030204"/>
              <a:ea typeface="+mn-ea"/>
              <a:cs typeface="+mn-cs"/>
            </a:rPr>
            <a:t>Automated Summarization: </a:t>
          </a:r>
          <a:r>
            <a:rPr lang="en-US" b="0" i="0" dirty="0"/>
            <a:t>AI-powered summarization tools can help students quickly and accurately summarize long texts and articles. This can help students better understand complex ideas and identify key themes and arguments</a:t>
          </a:r>
          <a:r>
            <a:rPr lang="en-US" dirty="0"/>
            <a:t>.</a:t>
          </a:r>
        </a:p>
      </dgm:t>
    </dgm:pt>
    <dgm:pt modelId="{2BDAEE7E-38A2-4D24-BF5F-C82ABBCB4D8F}" type="parTrans" cxnId="{04E45A6E-E505-43F6-8FA1-2D7A359199ED}">
      <dgm:prSet/>
      <dgm:spPr/>
      <dgm:t>
        <a:bodyPr/>
        <a:lstStyle/>
        <a:p>
          <a:endParaRPr lang="en-US"/>
        </a:p>
      </dgm:t>
    </dgm:pt>
    <dgm:pt modelId="{957E1D23-F95A-4541-942F-B184A84886E3}" type="sibTrans" cxnId="{04E45A6E-E505-43F6-8FA1-2D7A359199ED}">
      <dgm:prSet/>
      <dgm:spPr/>
      <dgm:t>
        <a:bodyPr/>
        <a:lstStyle/>
        <a:p>
          <a:endParaRPr lang="en-US"/>
        </a:p>
      </dgm:t>
    </dgm:pt>
    <dgm:pt modelId="{7C15F71F-FDA7-457B-9063-6D16047793AE}" type="pres">
      <dgm:prSet presAssocID="{20C743A9-5DAD-4BCF-B3F3-3234B9814BA3}" presName="root" presStyleCnt="0">
        <dgm:presLayoutVars>
          <dgm:dir/>
          <dgm:resizeHandles val="exact"/>
        </dgm:presLayoutVars>
      </dgm:prSet>
      <dgm:spPr/>
    </dgm:pt>
    <dgm:pt modelId="{B2310148-E9A4-4339-AA7F-9E77FFC1C522}" type="pres">
      <dgm:prSet presAssocID="{A8719524-BE11-47F7-95DD-23290C4F6563}" presName="compNode" presStyleCnt="0"/>
      <dgm:spPr/>
    </dgm:pt>
    <dgm:pt modelId="{42E8BCE7-4821-45A7-A417-20F16C42C3C0}" type="pres">
      <dgm:prSet presAssocID="{A8719524-BE11-47F7-95DD-23290C4F6563}" presName="bgRect" presStyleLbl="bgShp" presStyleIdx="0" presStyleCnt="3"/>
      <dgm:spPr/>
    </dgm:pt>
    <dgm:pt modelId="{F18A8EAE-ED23-44BB-9F29-A8D237099243}" type="pres">
      <dgm:prSet presAssocID="{A8719524-BE11-47F7-95DD-23290C4F6563}" presName="iconRect" presStyleLbl="node1" presStyleIdx="0"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lassroom"/>
        </a:ext>
      </dgm:extLst>
    </dgm:pt>
    <dgm:pt modelId="{AA7B3B5C-7120-4E12-B031-0E030D6EC88E}" type="pres">
      <dgm:prSet presAssocID="{A8719524-BE11-47F7-95DD-23290C4F6563}" presName="spaceRect" presStyleCnt="0"/>
      <dgm:spPr/>
    </dgm:pt>
    <dgm:pt modelId="{536B33AF-E272-477F-B905-63221D470B90}" type="pres">
      <dgm:prSet presAssocID="{A8719524-BE11-47F7-95DD-23290C4F6563}" presName="parTx" presStyleLbl="revTx" presStyleIdx="0" presStyleCnt="3">
        <dgm:presLayoutVars>
          <dgm:chMax val="0"/>
          <dgm:chPref val="0"/>
        </dgm:presLayoutVars>
      </dgm:prSet>
      <dgm:spPr/>
    </dgm:pt>
    <dgm:pt modelId="{FF3F28B2-A580-4B2F-8E03-BB72289E5FD3}" type="pres">
      <dgm:prSet presAssocID="{EA698F67-10D2-4EAE-BE8A-A69419F2E3B6}" presName="sibTrans" presStyleCnt="0"/>
      <dgm:spPr/>
    </dgm:pt>
    <dgm:pt modelId="{067520CB-C0EE-4CB0-972A-D89C38C00E15}" type="pres">
      <dgm:prSet presAssocID="{617F870A-8B3F-43A2-A88F-3C167185C1F3}" presName="compNode" presStyleCnt="0"/>
      <dgm:spPr/>
    </dgm:pt>
    <dgm:pt modelId="{422DD9D0-EEF3-4BFB-AB57-E442D21AA462}" type="pres">
      <dgm:prSet presAssocID="{617F870A-8B3F-43A2-A88F-3C167185C1F3}" presName="bgRect" presStyleLbl="bgShp" presStyleIdx="1" presStyleCnt="3"/>
      <dgm:spPr/>
    </dgm:pt>
    <dgm:pt modelId="{4A1C5B6F-B000-4D30-8B9D-1A47CB1F036F}" type="pres">
      <dgm:prSet presAssocID="{617F870A-8B3F-43A2-A88F-3C167185C1F3}" presName="iconRect" presStyleLbl="node1" presStyleIdx="1" presStyleCnt="3"/>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Research"/>
        </a:ext>
      </dgm:extLst>
    </dgm:pt>
    <dgm:pt modelId="{BF90ECEB-BE7F-491F-B1C0-034361072A94}" type="pres">
      <dgm:prSet presAssocID="{617F870A-8B3F-43A2-A88F-3C167185C1F3}" presName="spaceRect" presStyleCnt="0"/>
      <dgm:spPr/>
    </dgm:pt>
    <dgm:pt modelId="{0B88ACAD-8531-432E-BDB2-52EDD515D534}" type="pres">
      <dgm:prSet presAssocID="{617F870A-8B3F-43A2-A88F-3C167185C1F3}" presName="parTx" presStyleLbl="revTx" presStyleIdx="1" presStyleCnt="3">
        <dgm:presLayoutVars>
          <dgm:chMax val="0"/>
          <dgm:chPref val="0"/>
        </dgm:presLayoutVars>
      </dgm:prSet>
      <dgm:spPr/>
    </dgm:pt>
    <dgm:pt modelId="{D55B956C-77D9-4A2E-BAA3-F0319D8E5CA5}" type="pres">
      <dgm:prSet presAssocID="{95C9C405-0B1F-49A6-BD7F-3FBB06879825}" presName="sibTrans" presStyleCnt="0"/>
      <dgm:spPr/>
    </dgm:pt>
    <dgm:pt modelId="{31449C19-A5FD-456D-A68B-36541F987057}" type="pres">
      <dgm:prSet presAssocID="{C629D46F-88F3-4EA1-92C5-1F8E207288F2}" presName="compNode" presStyleCnt="0"/>
      <dgm:spPr/>
    </dgm:pt>
    <dgm:pt modelId="{DD35E427-5D69-49AB-9EED-0F167D419484}" type="pres">
      <dgm:prSet presAssocID="{C629D46F-88F3-4EA1-92C5-1F8E207288F2}" presName="bgRect" presStyleLbl="bgShp" presStyleIdx="2" presStyleCnt="3"/>
      <dgm:spPr/>
    </dgm:pt>
    <dgm:pt modelId="{5A804C0A-0F6E-481E-9213-138875DE1900}" type="pres">
      <dgm:prSet presAssocID="{C629D46F-88F3-4EA1-92C5-1F8E207288F2}" presName="iconRect" presStyleLbl="node1" presStyleIdx="2" presStyleCnt="3"/>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ooks"/>
        </a:ext>
      </dgm:extLst>
    </dgm:pt>
    <dgm:pt modelId="{9AC2984F-0C77-47C2-B407-E0A70AD1DFD8}" type="pres">
      <dgm:prSet presAssocID="{C629D46F-88F3-4EA1-92C5-1F8E207288F2}" presName="spaceRect" presStyleCnt="0"/>
      <dgm:spPr/>
    </dgm:pt>
    <dgm:pt modelId="{D9DFF863-019F-4B8F-BDE5-463106BFC50D}" type="pres">
      <dgm:prSet presAssocID="{C629D46F-88F3-4EA1-92C5-1F8E207288F2}" presName="parTx" presStyleLbl="revTx" presStyleIdx="2" presStyleCnt="3">
        <dgm:presLayoutVars>
          <dgm:chMax val="0"/>
          <dgm:chPref val="0"/>
        </dgm:presLayoutVars>
      </dgm:prSet>
      <dgm:spPr/>
    </dgm:pt>
  </dgm:ptLst>
  <dgm:cxnLst>
    <dgm:cxn modelId="{F130B232-5C19-4CE6-A76D-7CE7499B2D98}" srcId="{20C743A9-5DAD-4BCF-B3F3-3234B9814BA3}" destId="{617F870A-8B3F-43A2-A88F-3C167185C1F3}" srcOrd="1" destOrd="0" parTransId="{FA4F383E-CF36-4603-BD6E-FB6770570ABA}" sibTransId="{95C9C405-0B1F-49A6-BD7F-3FBB06879825}"/>
    <dgm:cxn modelId="{04E45A6E-E505-43F6-8FA1-2D7A359199ED}" srcId="{20C743A9-5DAD-4BCF-B3F3-3234B9814BA3}" destId="{C629D46F-88F3-4EA1-92C5-1F8E207288F2}" srcOrd="2" destOrd="0" parTransId="{2BDAEE7E-38A2-4D24-BF5F-C82ABBCB4D8F}" sibTransId="{957E1D23-F95A-4541-942F-B184A84886E3}"/>
    <dgm:cxn modelId="{D04CEB76-F8CB-4EA9-A8A4-92CB1766F0D3}" type="presOf" srcId="{617F870A-8B3F-43A2-A88F-3C167185C1F3}" destId="{0B88ACAD-8531-432E-BDB2-52EDD515D534}" srcOrd="0" destOrd="0" presId="urn:microsoft.com/office/officeart/2018/2/layout/IconVerticalSolidList"/>
    <dgm:cxn modelId="{F2D18C8B-34F8-47FE-B491-1A176FDE7591}" type="presOf" srcId="{C629D46F-88F3-4EA1-92C5-1F8E207288F2}" destId="{D9DFF863-019F-4B8F-BDE5-463106BFC50D}" srcOrd="0" destOrd="0" presId="urn:microsoft.com/office/officeart/2018/2/layout/IconVerticalSolidList"/>
    <dgm:cxn modelId="{0B1E23CB-DAF1-4C3A-80ED-931E1BACE583}" srcId="{20C743A9-5DAD-4BCF-B3F3-3234B9814BA3}" destId="{A8719524-BE11-47F7-95DD-23290C4F6563}" srcOrd="0" destOrd="0" parTransId="{291F17C2-9CAF-4930-8F6E-3100E57C2C61}" sibTransId="{EA698F67-10D2-4EAE-BE8A-A69419F2E3B6}"/>
    <dgm:cxn modelId="{6C8C28D1-5828-4DB2-A3AA-70B79612C6AC}" type="presOf" srcId="{20C743A9-5DAD-4BCF-B3F3-3234B9814BA3}" destId="{7C15F71F-FDA7-457B-9063-6D16047793AE}" srcOrd="0" destOrd="0" presId="urn:microsoft.com/office/officeart/2018/2/layout/IconVerticalSolidList"/>
    <dgm:cxn modelId="{C6DD5EFA-4071-44CC-979A-AF353B1BF506}" type="presOf" srcId="{A8719524-BE11-47F7-95DD-23290C4F6563}" destId="{536B33AF-E272-477F-B905-63221D470B90}" srcOrd="0" destOrd="0" presId="urn:microsoft.com/office/officeart/2018/2/layout/IconVerticalSolidList"/>
    <dgm:cxn modelId="{F24E6EB8-6268-4311-837F-B258B018800A}" type="presParOf" srcId="{7C15F71F-FDA7-457B-9063-6D16047793AE}" destId="{B2310148-E9A4-4339-AA7F-9E77FFC1C522}" srcOrd="0" destOrd="0" presId="urn:microsoft.com/office/officeart/2018/2/layout/IconVerticalSolidList"/>
    <dgm:cxn modelId="{43084CFC-B4EB-4AAC-AF20-511654EF8028}" type="presParOf" srcId="{B2310148-E9A4-4339-AA7F-9E77FFC1C522}" destId="{42E8BCE7-4821-45A7-A417-20F16C42C3C0}" srcOrd="0" destOrd="0" presId="urn:microsoft.com/office/officeart/2018/2/layout/IconVerticalSolidList"/>
    <dgm:cxn modelId="{C35DF451-CBB1-4492-BC25-9612D5C6C28E}" type="presParOf" srcId="{B2310148-E9A4-4339-AA7F-9E77FFC1C522}" destId="{F18A8EAE-ED23-44BB-9F29-A8D237099243}" srcOrd="1" destOrd="0" presId="urn:microsoft.com/office/officeart/2018/2/layout/IconVerticalSolidList"/>
    <dgm:cxn modelId="{327AD1FF-CE42-4C44-99D3-6BA3F4A94753}" type="presParOf" srcId="{B2310148-E9A4-4339-AA7F-9E77FFC1C522}" destId="{AA7B3B5C-7120-4E12-B031-0E030D6EC88E}" srcOrd="2" destOrd="0" presId="urn:microsoft.com/office/officeart/2018/2/layout/IconVerticalSolidList"/>
    <dgm:cxn modelId="{48CCDF71-5C05-4C03-BCA8-9A40A5A1E07A}" type="presParOf" srcId="{B2310148-E9A4-4339-AA7F-9E77FFC1C522}" destId="{536B33AF-E272-477F-B905-63221D470B90}" srcOrd="3" destOrd="0" presId="urn:microsoft.com/office/officeart/2018/2/layout/IconVerticalSolidList"/>
    <dgm:cxn modelId="{DBABD901-7763-4638-AAE9-73C5B5EEB41F}" type="presParOf" srcId="{7C15F71F-FDA7-457B-9063-6D16047793AE}" destId="{FF3F28B2-A580-4B2F-8E03-BB72289E5FD3}" srcOrd="1" destOrd="0" presId="urn:microsoft.com/office/officeart/2018/2/layout/IconVerticalSolidList"/>
    <dgm:cxn modelId="{4ADE7034-61A4-4805-B3B9-6D94A7B3A900}" type="presParOf" srcId="{7C15F71F-FDA7-457B-9063-6D16047793AE}" destId="{067520CB-C0EE-4CB0-972A-D89C38C00E15}" srcOrd="2" destOrd="0" presId="urn:microsoft.com/office/officeart/2018/2/layout/IconVerticalSolidList"/>
    <dgm:cxn modelId="{360A4D19-3E24-4221-B7F2-2A741E59FE4E}" type="presParOf" srcId="{067520CB-C0EE-4CB0-972A-D89C38C00E15}" destId="{422DD9D0-EEF3-4BFB-AB57-E442D21AA462}" srcOrd="0" destOrd="0" presId="urn:microsoft.com/office/officeart/2018/2/layout/IconVerticalSolidList"/>
    <dgm:cxn modelId="{61218B54-91C3-4703-8D77-8F511971FAC4}" type="presParOf" srcId="{067520CB-C0EE-4CB0-972A-D89C38C00E15}" destId="{4A1C5B6F-B000-4D30-8B9D-1A47CB1F036F}" srcOrd="1" destOrd="0" presId="urn:microsoft.com/office/officeart/2018/2/layout/IconVerticalSolidList"/>
    <dgm:cxn modelId="{EE759672-AE08-446F-AD31-610A643B00C7}" type="presParOf" srcId="{067520CB-C0EE-4CB0-972A-D89C38C00E15}" destId="{BF90ECEB-BE7F-491F-B1C0-034361072A94}" srcOrd="2" destOrd="0" presId="urn:microsoft.com/office/officeart/2018/2/layout/IconVerticalSolidList"/>
    <dgm:cxn modelId="{FAA92DC9-33A6-479E-9351-F2399704A1CF}" type="presParOf" srcId="{067520CB-C0EE-4CB0-972A-D89C38C00E15}" destId="{0B88ACAD-8531-432E-BDB2-52EDD515D534}" srcOrd="3" destOrd="0" presId="urn:microsoft.com/office/officeart/2018/2/layout/IconVerticalSolidList"/>
    <dgm:cxn modelId="{3BFD8434-7FEF-4D75-A7B2-25FFC31E7024}" type="presParOf" srcId="{7C15F71F-FDA7-457B-9063-6D16047793AE}" destId="{D55B956C-77D9-4A2E-BAA3-F0319D8E5CA5}" srcOrd="3" destOrd="0" presId="urn:microsoft.com/office/officeart/2018/2/layout/IconVerticalSolidList"/>
    <dgm:cxn modelId="{8B414B35-F44E-47F9-B3AC-77A15577C2EE}" type="presParOf" srcId="{7C15F71F-FDA7-457B-9063-6D16047793AE}" destId="{31449C19-A5FD-456D-A68B-36541F987057}" srcOrd="4" destOrd="0" presId="urn:microsoft.com/office/officeart/2018/2/layout/IconVerticalSolidList"/>
    <dgm:cxn modelId="{F2F13F1B-F830-4B10-9E03-F21260F05382}" type="presParOf" srcId="{31449C19-A5FD-456D-A68B-36541F987057}" destId="{DD35E427-5D69-49AB-9EED-0F167D419484}" srcOrd="0" destOrd="0" presId="urn:microsoft.com/office/officeart/2018/2/layout/IconVerticalSolidList"/>
    <dgm:cxn modelId="{673A9087-6CB1-403F-A6CD-9840659350BF}" type="presParOf" srcId="{31449C19-A5FD-456D-A68B-36541F987057}" destId="{5A804C0A-0F6E-481E-9213-138875DE1900}" srcOrd="1" destOrd="0" presId="urn:microsoft.com/office/officeart/2018/2/layout/IconVerticalSolidList"/>
    <dgm:cxn modelId="{1F737739-233A-40C1-AD76-13EE7981F4BB}" type="presParOf" srcId="{31449C19-A5FD-456D-A68B-36541F987057}" destId="{9AC2984F-0C77-47C2-B407-E0A70AD1DFD8}" srcOrd="2" destOrd="0" presId="urn:microsoft.com/office/officeart/2018/2/layout/IconVerticalSolidList"/>
    <dgm:cxn modelId="{CFF4B5B2-7820-43FE-A742-C59717F30FCF}" type="presParOf" srcId="{31449C19-A5FD-456D-A68B-36541F987057}" destId="{D9DFF863-019F-4B8F-BDE5-463106BFC50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310663-7782-4AA7-AB70-2DDC8A3B8DD5}">
      <dsp:nvSpPr>
        <dsp:cNvPr id="0" name=""/>
        <dsp:cNvSpPr/>
      </dsp:nvSpPr>
      <dsp:spPr>
        <a:xfrm>
          <a:off x="0" y="1805"/>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356057-F458-48B7-9EC1-0F3EFDEE3E02}">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CF2A72-2F25-4AD0-B3C8-B02A2649EB54}">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33450">
            <a:lnSpc>
              <a:spcPct val="100000"/>
            </a:lnSpc>
            <a:spcBef>
              <a:spcPct val="0"/>
            </a:spcBef>
            <a:spcAft>
              <a:spcPct val="35000"/>
            </a:spcAft>
            <a:buNone/>
          </a:pPr>
          <a:r>
            <a:rPr lang="en-US" sz="2100" kern="1200"/>
            <a:t>AI is coming at us very quickly – much faster than traditional curriculum sources can adapt</a:t>
          </a:r>
        </a:p>
      </dsp:txBody>
      <dsp:txXfrm>
        <a:off x="1057183" y="1805"/>
        <a:ext cx="9458416" cy="915310"/>
      </dsp:txXfrm>
    </dsp:sp>
    <dsp:sp modelId="{992B08F2-7EA7-4211-8B08-A2F8DAD3CCCF}">
      <dsp:nvSpPr>
        <dsp:cNvPr id="0" name=""/>
        <dsp:cNvSpPr/>
      </dsp:nvSpPr>
      <dsp:spPr>
        <a:xfrm>
          <a:off x="0" y="1145944"/>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C8984E-8980-4205-8837-16E6F3890871}">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2CA379-9F7A-46DE-AF76-688E05084A1C}">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33450">
            <a:lnSpc>
              <a:spcPct val="100000"/>
            </a:lnSpc>
            <a:spcBef>
              <a:spcPct val="0"/>
            </a:spcBef>
            <a:spcAft>
              <a:spcPct val="35000"/>
            </a:spcAft>
            <a:buNone/>
          </a:pPr>
          <a:r>
            <a:rPr lang="en-US" sz="2100" kern="1200"/>
            <a:t>Our students are using AI to assist them with their work already</a:t>
          </a:r>
        </a:p>
      </dsp:txBody>
      <dsp:txXfrm>
        <a:off x="1057183" y="1145944"/>
        <a:ext cx="9458416" cy="915310"/>
      </dsp:txXfrm>
    </dsp:sp>
    <dsp:sp modelId="{DF49E987-26E1-4A9A-84B8-0EF0E8996A97}">
      <dsp:nvSpPr>
        <dsp:cNvPr id="0" name=""/>
        <dsp:cNvSpPr/>
      </dsp:nvSpPr>
      <dsp:spPr>
        <a:xfrm>
          <a:off x="0" y="2290082"/>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032B62-A093-422A-9E59-24CA5F89FA3D}">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03CF63-A8A8-4D4E-AD87-9778EC1E9653}">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33450">
            <a:lnSpc>
              <a:spcPct val="100000"/>
            </a:lnSpc>
            <a:spcBef>
              <a:spcPct val="0"/>
            </a:spcBef>
            <a:spcAft>
              <a:spcPct val="35000"/>
            </a:spcAft>
            <a:buNone/>
          </a:pPr>
          <a:r>
            <a:rPr lang="en-US" sz="2100" kern="1200"/>
            <a:t>Our students need counsel and direction regarding the ethical and social implications of utilizing AI, both in their education and in their future careers and personal lives.</a:t>
          </a:r>
        </a:p>
      </dsp:txBody>
      <dsp:txXfrm>
        <a:off x="1057183" y="2290082"/>
        <a:ext cx="9458416" cy="915310"/>
      </dsp:txXfrm>
    </dsp:sp>
    <dsp:sp modelId="{D036D2B8-3BE5-4564-8BD0-1946D39B5AD2}">
      <dsp:nvSpPr>
        <dsp:cNvPr id="0" name=""/>
        <dsp:cNvSpPr/>
      </dsp:nvSpPr>
      <dsp:spPr>
        <a:xfrm>
          <a:off x="0" y="3434221"/>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A1F303-7B29-43C4-9E71-382B42D120F4}">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29F9F7-9760-47CC-8CAA-A5F1157E1417}">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33450">
            <a:lnSpc>
              <a:spcPct val="100000"/>
            </a:lnSpc>
            <a:spcBef>
              <a:spcPct val="0"/>
            </a:spcBef>
            <a:spcAft>
              <a:spcPct val="35000"/>
            </a:spcAft>
            <a:buNone/>
          </a:pPr>
          <a:r>
            <a:rPr lang="en-AU" sz="2100" kern="1200"/>
            <a:t>It may possibly become one of the most significant elements of the digital divide</a:t>
          </a:r>
          <a:endParaRPr lang="en-US" sz="2100" kern="1200"/>
        </a:p>
      </dsp:txBody>
      <dsp:txXfrm>
        <a:off x="1057183" y="3434221"/>
        <a:ext cx="9458416" cy="915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E8BCE7-4821-45A7-A417-20F16C42C3C0}">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8A8EAE-ED23-44BB-9F29-A8D237099243}">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6B33AF-E272-477F-B905-63221D470B90}">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b="1" kern="1200" dirty="0"/>
            <a:t>Writing Assistance</a:t>
          </a:r>
          <a:r>
            <a:rPr lang="en-US" sz="2100" kern="1200" dirty="0"/>
            <a:t>: AI-powered writing assistants can help students generate ideas and improve the quality of their writing. Students can use such tools to refine their writing skills and produce more polished work.</a:t>
          </a:r>
        </a:p>
      </dsp:txBody>
      <dsp:txXfrm>
        <a:off x="1435590" y="531"/>
        <a:ext cx="9080009" cy="1242935"/>
      </dsp:txXfrm>
    </dsp:sp>
    <dsp:sp modelId="{422DD9D0-EEF3-4BFB-AB57-E442D21AA462}">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1C5B6F-B000-4D30-8B9D-1A47CB1F036F}">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88ACAD-8531-432E-BDB2-52EDD515D534}">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b="1" kern="1200" dirty="0"/>
            <a:t>Research Assistance: </a:t>
          </a:r>
          <a:r>
            <a:rPr lang="en-US" sz="2100" kern="1200" dirty="0"/>
            <a:t>AI-powered search engines can help students find relevant and credible sources for their research. Students can use these tools to save time and improve the quality of their work.</a:t>
          </a:r>
        </a:p>
      </dsp:txBody>
      <dsp:txXfrm>
        <a:off x="1435590" y="1554201"/>
        <a:ext cx="9080009" cy="1242935"/>
      </dsp:txXfrm>
    </dsp:sp>
    <dsp:sp modelId="{DD35E427-5D69-49AB-9EED-0F167D419484}">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804C0A-0F6E-481E-9213-138875DE1900}">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DFF863-019F-4B8F-BDE5-463106BFC50D}">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b="1" kern="1200"/>
            <a:t>Writing Feedback</a:t>
          </a:r>
          <a:r>
            <a:rPr lang="en-US" sz="2100" kern="1200"/>
            <a:t>: AI-powered writing assistants can provide feedback on writing assignments, making suggestions for improvements and help students to produce more polished and refined work.</a:t>
          </a:r>
        </a:p>
      </dsp:txBody>
      <dsp:txXfrm>
        <a:off x="1435590" y="3107870"/>
        <a:ext cx="9080009" cy="12429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E8BCE7-4821-45A7-A417-20F16C42C3C0}">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8A8EAE-ED23-44BB-9F29-A8D237099243}">
      <dsp:nvSpPr>
        <dsp:cNvPr id="0" name=""/>
        <dsp:cNvSpPr/>
      </dsp:nvSpPr>
      <dsp:spPr>
        <a:xfrm>
          <a:off x="375988" y="280191"/>
          <a:ext cx="683614" cy="683614"/>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6B33AF-E272-477F-B905-63221D470B90}">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b="1" kern="1200" dirty="0"/>
            <a:t>Test Preparation</a:t>
          </a:r>
          <a:r>
            <a:rPr lang="en-US" sz="2100" kern="1200" dirty="0"/>
            <a:t>: </a:t>
          </a:r>
          <a:r>
            <a:rPr lang="en-US" sz="2100" b="0" i="0" kern="1200" dirty="0"/>
            <a:t>AI-powered test preparation tools can help students prepare for exams by identifying areas where they need to focus their study efforts and providing practice questions and exercises.</a:t>
          </a:r>
          <a:endParaRPr lang="en-US" sz="2100" kern="1200" dirty="0"/>
        </a:p>
      </dsp:txBody>
      <dsp:txXfrm>
        <a:off x="1435590" y="531"/>
        <a:ext cx="9080009" cy="1242935"/>
      </dsp:txXfrm>
    </dsp:sp>
    <dsp:sp modelId="{422DD9D0-EEF3-4BFB-AB57-E442D21AA462}">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1C5B6F-B000-4D30-8B9D-1A47CB1F036F}">
      <dsp:nvSpPr>
        <dsp:cNvPr id="0" name=""/>
        <dsp:cNvSpPr/>
      </dsp:nvSpPr>
      <dsp:spPr>
        <a:xfrm>
          <a:off x="375988" y="1833861"/>
          <a:ext cx="683614" cy="683614"/>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88ACAD-8531-432E-BDB2-52EDD515D534}">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b="1" kern="1200" dirty="0">
              <a:solidFill>
                <a:prstClr val="black">
                  <a:hueOff val="0"/>
                  <a:satOff val="0"/>
                  <a:lumOff val="0"/>
                  <a:alphaOff val="0"/>
                </a:prstClr>
              </a:solidFill>
              <a:latin typeface="Calibri" panose="020F0502020204030204"/>
              <a:ea typeface="+mn-ea"/>
              <a:cs typeface="+mn-cs"/>
            </a:rPr>
            <a:t>Completing Data Analysis: </a:t>
          </a:r>
          <a:r>
            <a:rPr lang="en-US" sz="2100" b="0" i="0" kern="1200" dirty="0"/>
            <a:t>AI-powered data analysis tools can help students analyze complex data sets and identify patterns and trends. This can help students develop their analytical skills.</a:t>
          </a:r>
          <a:endParaRPr lang="en-US" sz="2100" kern="1200" dirty="0"/>
        </a:p>
      </dsp:txBody>
      <dsp:txXfrm>
        <a:off x="1435590" y="1554201"/>
        <a:ext cx="9080009" cy="1242935"/>
      </dsp:txXfrm>
    </dsp:sp>
    <dsp:sp modelId="{DD35E427-5D69-49AB-9EED-0F167D419484}">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804C0A-0F6E-481E-9213-138875DE1900}">
      <dsp:nvSpPr>
        <dsp:cNvPr id="0" name=""/>
        <dsp:cNvSpPr/>
      </dsp:nvSpPr>
      <dsp:spPr>
        <a:xfrm>
          <a:off x="375988" y="3387531"/>
          <a:ext cx="683614" cy="683614"/>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DFF863-019F-4B8F-BDE5-463106BFC50D}">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b="1" kern="1200" dirty="0">
              <a:solidFill>
                <a:prstClr val="black">
                  <a:hueOff val="0"/>
                  <a:satOff val="0"/>
                  <a:lumOff val="0"/>
                  <a:alphaOff val="0"/>
                </a:prstClr>
              </a:solidFill>
              <a:latin typeface="Calibri" panose="020F0502020204030204"/>
              <a:ea typeface="+mn-ea"/>
              <a:cs typeface="+mn-cs"/>
            </a:rPr>
            <a:t>Automated Summarization: </a:t>
          </a:r>
          <a:r>
            <a:rPr lang="en-US" sz="2100" b="0" i="0" kern="1200" dirty="0"/>
            <a:t>AI-powered summarization tools can help students quickly and accurately summarize long texts and articles. This can help students better understand complex ideas and identify key themes and arguments</a:t>
          </a:r>
          <a:r>
            <a:rPr lang="en-US" sz="2100" kern="1200" dirty="0"/>
            <a:t>.</a:t>
          </a:r>
        </a:p>
      </dsp:txBody>
      <dsp:txXfrm>
        <a:off x="1435590" y="3107870"/>
        <a:ext cx="9080009" cy="12429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6247C-580A-B36C-6D30-AC38FAB6DD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6E707D12-9517-5A23-9ECC-3E366BDC53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19CF6A09-2F72-E1A7-B77E-57B665578A68}"/>
              </a:ext>
            </a:extLst>
          </p:cNvPr>
          <p:cNvSpPr>
            <a:spLocks noGrp="1"/>
          </p:cNvSpPr>
          <p:nvPr>
            <p:ph type="dt" sz="half" idx="10"/>
          </p:nvPr>
        </p:nvSpPr>
        <p:spPr/>
        <p:txBody>
          <a:bodyPr/>
          <a:lstStyle/>
          <a:p>
            <a:fld id="{2395C5C9-164C-46B3-A87E-7660D39D3106}" type="datetime2">
              <a:rPr lang="en-US" smtClean="0"/>
              <a:t>Wednesday, May 24, 2023</a:t>
            </a:fld>
            <a:endParaRPr lang="en-US" dirty="0"/>
          </a:p>
        </p:txBody>
      </p:sp>
      <p:sp>
        <p:nvSpPr>
          <p:cNvPr id="5" name="Footer Placeholder 4">
            <a:extLst>
              <a:ext uri="{FF2B5EF4-FFF2-40B4-BE49-F238E27FC236}">
                <a16:creationId xmlns:a16="http://schemas.microsoft.com/office/drawing/2014/main" id="{7F946C9C-7767-1AB2-DDC8-24AB16851BB5}"/>
              </a:ext>
            </a:extLst>
          </p:cNvPr>
          <p:cNvSpPr>
            <a:spLocks noGrp="1"/>
          </p:cNvSpPr>
          <p:nvPr>
            <p:ph type="ftr" sz="quarter" idx="11"/>
          </p:nvPr>
        </p:nvSpPr>
        <p:spPr/>
        <p:txBody>
          <a:bodyPr/>
          <a:lstStyle/>
          <a:p>
            <a:pPr algn="l"/>
            <a:r>
              <a:rPr lang="en-US"/>
              <a:t>Sample Footer Text</a:t>
            </a:r>
            <a:endParaRPr lang="en-US" dirty="0"/>
          </a:p>
        </p:txBody>
      </p:sp>
      <p:sp>
        <p:nvSpPr>
          <p:cNvPr id="6" name="Slide Number Placeholder 5">
            <a:extLst>
              <a:ext uri="{FF2B5EF4-FFF2-40B4-BE49-F238E27FC236}">
                <a16:creationId xmlns:a16="http://schemas.microsoft.com/office/drawing/2014/main" id="{0CD5A151-AED6-8BDE-92BA-0812B3993722}"/>
              </a:ext>
            </a:extLst>
          </p:cNvPr>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172589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E4130-755C-15FA-B4F9-58EF1EB569DF}"/>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367E9A08-DCDF-BD14-C29A-80771BDC01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80ADA13-8882-282B-44E5-9F5B5B1BCD93}"/>
              </a:ext>
            </a:extLst>
          </p:cNvPr>
          <p:cNvSpPr>
            <a:spLocks noGrp="1"/>
          </p:cNvSpPr>
          <p:nvPr>
            <p:ph type="dt" sz="half" idx="10"/>
          </p:nvPr>
        </p:nvSpPr>
        <p:spPr/>
        <p:txBody>
          <a:bodyPr/>
          <a:lstStyle/>
          <a:p>
            <a:fld id="{5B75179A-1E2B-41AB-B400-4F1B4022FAEE}" type="datetime2">
              <a:rPr lang="en-US" smtClean="0"/>
              <a:t>Wednesday, May 24, 2023</a:t>
            </a:fld>
            <a:endParaRPr lang="en-US"/>
          </a:p>
        </p:txBody>
      </p:sp>
      <p:sp>
        <p:nvSpPr>
          <p:cNvPr id="5" name="Footer Placeholder 4">
            <a:extLst>
              <a:ext uri="{FF2B5EF4-FFF2-40B4-BE49-F238E27FC236}">
                <a16:creationId xmlns:a16="http://schemas.microsoft.com/office/drawing/2014/main" id="{1CFC8628-0153-FE03-B27C-51AA62937856}"/>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19D99AE-233B-1D36-BF9E-47FE99E2FCBB}"/>
              </a:ext>
            </a:extLst>
          </p:cNvPr>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603016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71283B-4956-F629-192E-A745380BD00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CB31EAA-EAD0-0103-277B-6E99C51EC3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7F535C1-7AE8-2321-E360-F3BEEA2375B9}"/>
              </a:ext>
            </a:extLst>
          </p:cNvPr>
          <p:cNvSpPr>
            <a:spLocks noGrp="1"/>
          </p:cNvSpPr>
          <p:nvPr>
            <p:ph type="dt" sz="half" idx="10"/>
          </p:nvPr>
        </p:nvSpPr>
        <p:spPr/>
        <p:txBody>
          <a:bodyPr/>
          <a:lstStyle/>
          <a:p>
            <a:fld id="{05681D0F-6595-4F14-8EF3-954CD87C797B}" type="datetime2">
              <a:rPr lang="en-US" smtClean="0"/>
              <a:t>Wednesday, May 24, 2023</a:t>
            </a:fld>
            <a:endParaRPr lang="en-US"/>
          </a:p>
        </p:txBody>
      </p:sp>
      <p:sp>
        <p:nvSpPr>
          <p:cNvPr id="5" name="Footer Placeholder 4">
            <a:extLst>
              <a:ext uri="{FF2B5EF4-FFF2-40B4-BE49-F238E27FC236}">
                <a16:creationId xmlns:a16="http://schemas.microsoft.com/office/drawing/2014/main" id="{250A5FC6-97B9-C1D7-55C3-ADEAC1458106}"/>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50BBB317-389F-3CE8-C307-E2F2FC2C935E}"/>
              </a:ext>
            </a:extLst>
          </p:cNvPr>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735457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EC17A-41F1-F1C2-AA6A-2CBC1FC1A0C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1669230-2431-8889-3941-03ADB98FA1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BBCEFB6-C339-09FA-B783-47BADBA1C97E}"/>
              </a:ext>
            </a:extLst>
          </p:cNvPr>
          <p:cNvSpPr>
            <a:spLocks noGrp="1"/>
          </p:cNvSpPr>
          <p:nvPr>
            <p:ph type="dt" sz="half" idx="10"/>
          </p:nvPr>
        </p:nvSpPr>
        <p:spPr/>
        <p:txBody>
          <a:bodyPr/>
          <a:lstStyle/>
          <a:p>
            <a:fld id="{4DDCFF8A-AAF8-4A12-8A91-9CA0EAF6CBB9}" type="datetime2">
              <a:rPr lang="en-US" smtClean="0"/>
              <a:t>Wednesday, May 24, 2023</a:t>
            </a:fld>
            <a:endParaRPr lang="en-US" dirty="0"/>
          </a:p>
        </p:txBody>
      </p:sp>
      <p:sp>
        <p:nvSpPr>
          <p:cNvPr id="5" name="Footer Placeholder 4">
            <a:extLst>
              <a:ext uri="{FF2B5EF4-FFF2-40B4-BE49-F238E27FC236}">
                <a16:creationId xmlns:a16="http://schemas.microsoft.com/office/drawing/2014/main" id="{62DAE064-6FD4-09F1-83B6-3FB9357CA3FE}"/>
              </a:ext>
            </a:extLst>
          </p:cNvPr>
          <p:cNvSpPr>
            <a:spLocks noGrp="1"/>
          </p:cNvSpPr>
          <p:nvPr>
            <p:ph type="ftr" sz="quarter" idx="11"/>
          </p:nvPr>
        </p:nvSpPr>
        <p:spPr/>
        <p:txBody>
          <a:bodyPr/>
          <a:lstStyle/>
          <a:p>
            <a:pPr algn="l"/>
            <a:r>
              <a:rPr lang="en-US"/>
              <a:t>Sample Footer Text</a:t>
            </a:r>
            <a:endParaRPr lang="en-US" dirty="0"/>
          </a:p>
        </p:txBody>
      </p:sp>
      <p:sp>
        <p:nvSpPr>
          <p:cNvPr id="6" name="Slide Number Placeholder 5">
            <a:extLst>
              <a:ext uri="{FF2B5EF4-FFF2-40B4-BE49-F238E27FC236}">
                <a16:creationId xmlns:a16="http://schemas.microsoft.com/office/drawing/2014/main" id="{8BB7DB67-B9DF-2499-1026-75AE5B4B6574}"/>
              </a:ext>
            </a:extLst>
          </p:cNvPr>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4186650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6E816-852B-8F7A-0518-CC35E57397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F3DE6E5D-37DB-4449-988C-D8851990B2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5E5D61-CCCD-8D91-09EA-84A2C0413C4A}"/>
              </a:ext>
            </a:extLst>
          </p:cNvPr>
          <p:cNvSpPr>
            <a:spLocks noGrp="1"/>
          </p:cNvSpPr>
          <p:nvPr>
            <p:ph type="dt" sz="half" idx="10"/>
          </p:nvPr>
        </p:nvSpPr>
        <p:spPr/>
        <p:txBody>
          <a:bodyPr/>
          <a:lstStyle/>
          <a:p>
            <a:fld id="{ABCC25C3-021A-4B0B-8F70-0C181FE1CF45}" type="datetime2">
              <a:rPr lang="en-US" smtClean="0"/>
              <a:t>Wednesday, May 24, 2023</a:t>
            </a:fld>
            <a:endParaRPr lang="en-US"/>
          </a:p>
        </p:txBody>
      </p:sp>
      <p:sp>
        <p:nvSpPr>
          <p:cNvPr id="5" name="Footer Placeholder 4">
            <a:extLst>
              <a:ext uri="{FF2B5EF4-FFF2-40B4-BE49-F238E27FC236}">
                <a16:creationId xmlns:a16="http://schemas.microsoft.com/office/drawing/2014/main" id="{1B731692-B121-6E6A-4BBD-17D1CE93E7B5}"/>
              </a:ext>
            </a:extLst>
          </p:cNvPr>
          <p:cNvSpPr>
            <a:spLocks noGrp="1"/>
          </p:cNvSpPr>
          <p:nvPr>
            <p:ph type="ftr" sz="quarter" idx="11"/>
          </p:nvPr>
        </p:nvSpPr>
        <p:spPr/>
        <p:txBody>
          <a:bodyPr/>
          <a:lstStyle/>
          <a:p>
            <a:pPr algn="l"/>
            <a:r>
              <a:rPr lang="en-US"/>
              <a:t>Sample Footer Text</a:t>
            </a:r>
            <a:endParaRPr lang="en-US" dirty="0"/>
          </a:p>
        </p:txBody>
      </p:sp>
      <p:sp>
        <p:nvSpPr>
          <p:cNvPr id="6" name="Slide Number Placeholder 5">
            <a:extLst>
              <a:ext uri="{FF2B5EF4-FFF2-40B4-BE49-F238E27FC236}">
                <a16:creationId xmlns:a16="http://schemas.microsoft.com/office/drawing/2014/main" id="{84ADE90E-7823-697B-14F8-7299330626B5}"/>
              </a:ext>
            </a:extLst>
          </p:cNvPr>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068283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93576-B242-1C76-EEF2-1533C4E3E6E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353BA84-E5E4-0C49-3706-0FA79C7A09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60EF6428-56B8-B9A9-0DBC-172C12C8FF8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3723AAAB-5BF4-7AD1-7FE3-ADCB450E3BEC}"/>
              </a:ext>
            </a:extLst>
          </p:cNvPr>
          <p:cNvSpPr>
            <a:spLocks noGrp="1"/>
          </p:cNvSpPr>
          <p:nvPr>
            <p:ph type="dt" sz="half" idx="10"/>
          </p:nvPr>
        </p:nvSpPr>
        <p:spPr/>
        <p:txBody>
          <a:bodyPr/>
          <a:lstStyle/>
          <a:p>
            <a:fld id="{0C23D88D-8CEC-4ED9-A53B-5596187D9A16}" type="datetime2">
              <a:rPr lang="en-US" smtClean="0"/>
              <a:t>Wednesday, May 24, 2023</a:t>
            </a:fld>
            <a:endParaRPr lang="en-US"/>
          </a:p>
        </p:txBody>
      </p:sp>
      <p:sp>
        <p:nvSpPr>
          <p:cNvPr id="6" name="Footer Placeholder 5">
            <a:extLst>
              <a:ext uri="{FF2B5EF4-FFF2-40B4-BE49-F238E27FC236}">
                <a16:creationId xmlns:a16="http://schemas.microsoft.com/office/drawing/2014/main" id="{F7470644-ECB1-38B2-F874-519C508AA789}"/>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3E79949A-B7F4-0A1C-C783-71B19F726B39}"/>
              </a:ext>
            </a:extLst>
          </p:cNvPr>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837961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40F34-62FE-BF9C-F545-86B211858086}"/>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3C6D8D7-DD62-9329-932B-04E19A9B00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C73249-C54C-9DCC-879F-5F7EC0729A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4704EA6B-59F7-840C-3C5C-9F26EC5FFE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90277C-C7DA-CAF1-79C5-7DB85D7910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30D5723D-186C-A646-3750-98711DB46FA3}"/>
              </a:ext>
            </a:extLst>
          </p:cNvPr>
          <p:cNvSpPr>
            <a:spLocks noGrp="1"/>
          </p:cNvSpPr>
          <p:nvPr>
            <p:ph type="dt" sz="half" idx="10"/>
          </p:nvPr>
        </p:nvSpPr>
        <p:spPr/>
        <p:txBody>
          <a:bodyPr/>
          <a:lstStyle/>
          <a:p>
            <a:fld id="{D2CCD382-DFDA-4722-A27A-59C21AD112F2}" type="datetime2">
              <a:rPr lang="en-US" smtClean="0"/>
              <a:t>Wednesday, May 24, 2023</a:t>
            </a:fld>
            <a:endParaRPr lang="en-US"/>
          </a:p>
        </p:txBody>
      </p:sp>
      <p:sp>
        <p:nvSpPr>
          <p:cNvPr id="8" name="Footer Placeholder 7">
            <a:extLst>
              <a:ext uri="{FF2B5EF4-FFF2-40B4-BE49-F238E27FC236}">
                <a16:creationId xmlns:a16="http://schemas.microsoft.com/office/drawing/2014/main" id="{FE9FC659-E136-4A5F-7640-EC58C6EBD208}"/>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2EBFB1E0-268C-6C87-A97F-FD2C7BE4ACB9}"/>
              </a:ext>
            </a:extLst>
          </p:cNvPr>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357256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C7F89-4D46-D911-9583-E97B7799D638}"/>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B8838DCB-D409-864E-B072-7F18C7CAB8FA}"/>
              </a:ext>
            </a:extLst>
          </p:cNvPr>
          <p:cNvSpPr>
            <a:spLocks noGrp="1"/>
          </p:cNvSpPr>
          <p:nvPr>
            <p:ph type="dt" sz="half" idx="10"/>
          </p:nvPr>
        </p:nvSpPr>
        <p:spPr/>
        <p:txBody>
          <a:bodyPr/>
          <a:lstStyle/>
          <a:p>
            <a:fld id="{22F2A30D-1C09-413F-AAB1-38F366000715}" type="datetime2">
              <a:rPr lang="en-US" smtClean="0"/>
              <a:t>Wednesday, May 24, 2023</a:t>
            </a:fld>
            <a:endParaRPr lang="en-US"/>
          </a:p>
        </p:txBody>
      </p:sp>
      <p:sp>
        <p:nvSpPr>
          <p:cNvPr id="4" name="Footer Placeholder 3">
            <a:extLst>
              <a:ext uri="{FF2B5EF4-FFF2-40B4-BE49-F238E27FC236}">
                <a16:creationId xmlns:a16="http://schemas.microsoft.com/office/drawing/2014/main" id="{C1D15C06-3E54-699A-ADE0-53A74AB83B52}"/>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7A25706-C55A-9293-E1D3-FE04F70A2AD1}"/>
              </a:ext>
            </a:extLst>
          </p:cNvPr>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990726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E353DA-19EA-C1D7-4C41-D491F98AD7C7}"/>
              </a:ext>
            </a:extLst>
          </p:cNvPr>
          <p:cNvSpPr>
            <a:spLocks noGrp="1"/>
          </p:cNvSpPr>
          <p:nvPr>
            <p:ph type="dt" sz="half" idx="10"/>
          </p:nvPr>
        </p:nvSpPr>
        <p:spPr/>
        <p:txBody>
          <a:bodyPr/>
          <a:lstStyle/>
          <a:p>
            <a:fld id="{6DB82B9C-D65E-4F64-95C3-B10F3B00F0D9}" type="datetime2">
              <a:rPr lang="en-US" smtClean="0"/>
              <a:t>Wednesday, May 24, 2023</a:t>
            </a:fld>
            <a:endParaRPr lang="en-US"/>
          </a:p>
        </p:txBody>
      </p:sp>
      <p:sp>
        <p:nvSpPr>
          <p:cNvPr id="3" name="Footer Placeholder 2">
            <a:extLst>
              <a:ext uri="{FF2B5EF4-FFF2-40B4-BE49-F238E27FC236}">
                <a16:creationId xmlns:a16="http://schemas.microsoft.com/office/drawing/2014/main" id="{29295137-CA1E-7808-BBA9-A6505917D3E9}"/>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33B6881-766D-71E3-EC90-A48D8221EC98}"/>
              </a:ext>
            </a:extLst>
          </p:cNvPr>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616518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96E6A-76EA-3170-6EE0-414F10E0FD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DAC5D5D3-F765-3EE5-5DA0-FB4FC8B3D8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3F7688FD-3A78-9478-83B6-2EC62C3C5C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06C074-6B6B-1CF7-A619-D0A707A5D332}"/>
              </a:ext>
            </a:extLst>
          </p:cNvPr>
          <p:cNvSpPr>
            <a:spLocks noGrp="1"/>
          </p:cNvSpPr>
          <p:nvPr>
            <p:ph type="dt" sz="half" idx="10"/>
          </p:nvPr>
        </p:nvSpPr>
        <p:spPr/>
        <p:txBody>
          <a:bodyPr/>
          <a:lstStyle/>
          <a:p>
            <a:fld id="{B7F5FDCC-6AAC-4A08-B9E0-3793AB5E64C3}" type="datetime2">
              <a:rPr lang="en-US" smtClean="0"/>
              <a:t>Wednesday, May 24, 2023</a:t>
            </a:fld>
            <a:endParaRPr lang="en-US"/>
          </a:p>
        </p:txBody>
      </p:sp>
      <p:sp>
        <p:nvSpPr>
          <p:cNvPr id="6" name="Footer Placeholder 5">
            <a:extLst>
              <a:ext uri="{FF2B5EF4-FFF2-40B4-BE49-F238E27FC236}">
                <a16:creationId xmlns:a16="http://schemas.microsoft.com/office/drawing/2014/main" id="{5A214571-073E-F2C1-EB17-566F6AD67B8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0A19DC1B-5C78-0B95-132A-2F242B9C3112}"/>
              </a:ext>
            </a:extLst>
          </p:cNvPr>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680104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0CAB2-43EA-FA69-FEC7-0989AA5741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3FB8483E-3DAA-2E67-05C2-85932FA628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8510ECDE-2AA6-0C29-7D72-848A06AA80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244887-EB37-74CF-6099-BF332FA1E44B}"/>
              </a:ext>
            </a:extLst>
          </p:cNvPr>
          <p:cNvSpPr>
            <a:spLocks noGrp="1"/>
          </p:cNvSpPr>
          <p:nvPr>
            <p:ph type="dt" sz="half" idx="10"/>
          </p:nvPr>
        </p:nvSpPr>
        <p:spPr/>
        <p:txBody>
          <a:bodyPr/>
          <a:lstStyle/>
          <a:p>
            <a:fld id="{349FE94D-439C-40F1-900E-BC07940E3988}" type="datetime2">
              <a:rPr lang="en-US" smtClean="0"/>
              <a:t>Wednesday, May 24, 2023</a:t>
            </a:fld>
            <a:endParaRPr lang="en-US"/>
          </a:p>
        </p:txBody>
      </p:sp>
      <p:sp>
        <p:nvSpPr>
          <p:cNvPr id="6" name="Footer Placeholder 5">
            <a:extLst>
              <a:ext uri="{FF2B5EF4-FFF2-40B4-BE49-F238E27FC236}">
                <a16:creationId xmlns:a16="http://schemas.microsoft.com/office/drawing/2014/main" id="{8D1121BB-6FD2-2A38-72A3-AF902E799127}"/>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D5600E35-8904-C96B-B8A7-7D1CED483E08}"/>
              </a:ext>
            </a:extLst>
          </p:cNvPr>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226078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74CD0E-493E-F265-D427-3BD29B90DD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21DD15C-611F-C991-89C7-A231DA7C7D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D88C766-FEE3-DA6D-E745-69C576503C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EA2CF1-0EB2-4673-802D-3371233E4A77}" type="datetime2">
              <a:rPr lang="en-US" smtClean="0"/>
              <a:t>Wednesday, May 24, 2023</a:t>
            </a:fld>
            <a:endParaRPr lang="en-US" dirty="0"/>
          </a:p>
        </p:txBody>
      </p:sp>
      <p:sp>
        <p:nvSpPr>
          <p:cNvPr id="5" name="Footer Placeholder 4">
            <a:extLst>
              <a:ext uri="{FF2B5EF4-FFF2-40B4-BE49-F238E27FC236}">
                <a16:creationId xmlns:a16="http://schemas.microsoft.com/office/drawing/2014/main" id="{C0630707-5058-A697-13EF-A37BD9C9EC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a:t>Sample Footer Text</a:t>
            </a:r>
            <a:endParaRPr lang="en-US" dirty="0"/>
          </a:p>
        </p:txBody>
      </p:sp>
      <p:sp>
        <p:nvSpPr>
          <p:cNvPr id="6" name="Slide Number Placeholder 5">
            <a:extLst>
              <a:ext uri="{FF2B5EF4-FFF2-40B4-BE49-F238E27FC236}">
                <a16:creationId xmlns:a16="http://schemas.microsoft.com/office/drawing/2014/main" id="{627E9591-4B09-5EDD-B9D0-CE50F48A76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40519159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D3CE2E7-A1B3-45AD-53C8-8C1C47E47951}"/>
              </a:ext>
            </a:extLst>
          </p:cNvPr>
          <p:cNvPicPr>
            <a:picLocks noChangeAspect="1"/>
          </p:cNvPicPr>
          <p:nvPr/>
        </p:nvPicPr>
        <p:blipFill rotWithShape="1">
          <a:blip r:embed="rId2"/>
          <a:srcRect t="2584" r="24160" b="6507"/>
          <a:stretch/>
        </p:blipFill>
        <p:spPr>
          <a:xfrm>
            <a:off x="3523488" y="10"/>
            <a:ext cx="8668512" cy="6857990"/>
          </a:xfrm>
          <a:prstGeom prst="rect">
            <a:avLst/>
          </a:prstGeom>
        </p:spPr>
      </p:pic>
      <p:sp>
        <p:nvSpPr>
          <p:cNvPr id="17"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537B029-34D0-1A94-EA87-6E69741D2D1D}"/>
              </a:ext>
            </a:extLst>
          </p:cNvPr>
          <p:cNvSpPr>
            <a:spLocks noGrp="1"/>
          </p:cNvSpPr>
          <p:nvPr>
            <p:ph type="ctrTitle"/>
          </p:nvPr>
        </p:nvSpPr>
        <p:spPr>
          <a:xfrm>
            <a:off x="477981" y="1122363"/>
            <a:ext cx="4023360" cy="3204134"/>
          </a:xfrm>
        </p:spPr>
        <p:txBody>
          <a:bodyPr anchor="b">
            <a:normAutofit/>
          </a:bodyPr>
          <a:lstStyle/>
          <a:p>
            <a:pPr algn="l"/>
            <a:r>
              <a:rPr lang="en-US" sz="4800" dirty="0">
                <a:latin typeface="Segoe UI Light" panose="020B0502040204020203" pitchFamily="34" charset="0"/>
                <a:cs typeface="Segoe UI Light" panose="020B0502040204020203" pitchFamily="34" charset="0"/>
              </a:rPr>
              <a:t>AI in Education</a:t>
            </a:r>
            <a:endParaRPr lang="en-AU" sz="4800" dirty="0">
              <a:latin typeface="Segoe UI Light" panose="020B0502040204020203" pitchFamily="34" charset="0"/>
              <a:cs typeface="Segoe UI Light" panose="020B0502040204020203" pitchFamily="34" charset="0"/>
            </a:endParaRPr>
          </a:p>
        </p:txBody>
      </p:sp>
      <p:sp>
        <p:nvSpPr>
          <p:cNvPr id="3" name="Subtitle 2">
            <a:extLst>
              <a:ext uri="{FF2B5EF4-FFF2-40B4-BE49-F238E27FC236}">
                <a16:creationId xmlns:a16="http://schemas.microsoft.com/office/drawing/2014/main" id="{E1BF7970-1D85-4E9B-AFE0-2A705C3DF0D6}"/>
              </a:ext>
            </a:extLst>
          </p:cNvPr>
          <p:cNvSpPr>
            <a:spLocks noGrp="1"/>
          </p:cNvSpPr>
          <p:nvPr>
            <p:ph type="subTitle" idx="1"/>
          </p:nvPr>
        </p:nvSpPr>
        <p:spPr>
          <a:xfrm>
            <a:off x="477980" y="4872922"/>
            <a:ext cx="4023359" cy="1208141"/>
          </a:xfrm>
        </p:spPr>
        <p:txBody>
          <a:bodyPr>
            <a:normAutofit/>
          </a:bodyPr>
          <a:lstStyle/>
          <a:p>
            <a:pPr algn="l"/>
            <a:r>
              <a:rPr lang="en-US" sz="2000" dirty="0"/>
              <a:t>Part 3</a:t>
            </a:r>
            <a:endParaRPr lang="en-AU" sz="2000" dirty="0"/>
          </a:p>
        </p:txBody>
      </p:sp>
      <p:sp>
        <p:nvSpPr>
          <p:cNvPr id="18"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3395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613ADB2-D480-2719-DBB6-258F7D289EE2}"/>
              </a:ext>
            </a:extLst>
          </p:cNvPr>
          <p:cNvPicPr>
            <a:picLocks noChangeAspect="1"/>
          </p:cNvPicPr>
          <p:nvPr/>
        </p:nvPicPr>
        <p:blipFill>
          <a:blip r:embed="rId2"/>
          <a:stretch>
            <a:fillRect/>
          </a:stretch>
        </p:blipFill>
        <p:spPr>
          <a:xfrm>
            <a:off x="2400053" y="0"/>
            <a:ext cx="7391894" cy="6858000"/>
          </a:xfrm>
          <a:prstGeom prst="rect">
            <a:avLst/>
          </a:prstGeom>
        </p:spPr>
      </p:pic>
    </p:spTree>
    <p:extLst>
      <p:ext uri="{BB962C8B-B14F-4D97-AF65-F5344CB8AC3E}">
        <p14:creationId xmlns:p14="http://schemas.microsoft.com/office/powerpoint/2010/main" val="2271950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16C0F-7FD5-0B37-4B48-8D7E5E252218}"/>
              </a:ext>
            </a:extLst>
          </p:cNvPr>
          <p:cNvSpPr>
            <a:spLocks noGrp="1"/>
          </p:cNvSpPr>
          <p:nvPr>
            <p:ph type="title"/>
          </p:nvPr>
        </p:nvSpPr>
        <p:spPr/>
        <p:txBody>
          <a:bodyPr>
            <a:normAutofit/>
          </a:bodyPr>
          <a:lstStyle/>
          <a:p>
            <a:r>
              <a:rPr lang="en-AU" dirty="0">
                <a:latin typeface="Segoe UI Light" panose="020B0502040204020203" pitchFamily="34" charset="0"/>
                <a:cs typeface="Segoe UI Light" panose="020B0502040204020203" pitchFamily="34" charset="0"/>
              </a:rPr>
              <a:t>Recap!</a:t>
            </a:r>
          </a:p>
        </p:txBody>
      </p:sp>
      <p:graphicFrame>
        <p:nvGraphicFramePr>
          <p:cNvPr id="7" name="Content Placeholder 2">
            <a:extLst>
              <a:ext uri="{FF2B5EF4-FFF2-40B4-BE49-F238E27FC236}">
                <a16:creationId xmlns:a16="http://schemas.microsoft.com/office/drawing/2014/main" id="{22CB41AE-6CD8-77F0-2391-6BBFED51A82C}"/>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0945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2">
            <a:extLst>
              <a:ext uri="{FF2B5EF4-FFF2-40B4-BE49-F238E27FC236}">
                <a16:creationId xmlns:a16="http://schemas.microsoft.com/office/drawing/2014/main" id="{5BAC857A-7743-4691-7D2C-6481B1226EB9}"/>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a:extLst>
              <a:ext uri="{FF2B5EF4-FFF2-40B4-BE49-F238E27FC236}">
                <a16:creationId xmlns:a16="http://schemas.microsoft.com/office/drawing/2014/main" id="{FB497917-3934-9806-5BF8-48A92583FFBA}"/>
              </a:ext>
            </a:extLst>
          </p:cNvPr>
          <p:cNvSpPr>
            <a:spLocks noGrp="1"/>
          </p:cNvSpPr>
          <p:nvPr>
            <p:ph type="title"/>
          </p:nvPr>
        </p:nvSpPr>
        <p:spPr>
          <a:xfrm>
            <a:off x="838200" y="365125"/>
            <a:ext cx="10515600" cy="1325563"/>
          </a:xfrm>
        </p:spPr>
        <p:txBody>
          <a:bodyPr/>
          <a:lstStyle/>
          <a:p>
            <a:r>
              <a:rPr lang="en-US" dirty="0"/>
              <a:t>What AI student use already </a:t>
            </a:r>
            <a:r>
              <a:rPr lang="en-US" b="1" i="1" u="sng" dirty="0"/>
              <a:t>is…</a:t>
            </a:r>
            <a:endParaRPr lang="en-AU" b="1" i="1" u="sng" dirty="0"/>
          </a:p>
        </p:txBody>
      </p:sp>
    </p:spTree>
    <p:extLst>
      <p:ext uri="{BB962C8B-B14F-4D97-AF65-F5344CB8AC3E}">
        <p14:creationId xmlns:p14="http://schemas.microsoft.com/office/powerpoint/2010/main" val="76252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2">
            <a:extLst>
              <a:ext uri="{FF2B5EF4-FFF2-40B4-BE49-F238E27FC236}">
                <a16:creationId xmlns:a16="http://schemas.microsoft.com/office/drawing/2014/main" id="{5BAC857A-7743-4691-7D2C-6481B1226EB9}"/>
              </a:ext>
            </a:extLst>
          </p:cNvPr>
          <p:cNvGraphicFramePr>
            <a:graphicFrameLocks noGrp="1"/>
          </p:cNvGraphicFramePr>
          <p:nvPr>
            <p:ph idx="1"/>
            <p:extLst>
              <p:ext uri="{D42A27DB-BD31-4B8C-83A1-F6EECF244321}">
                <p14:modId xmlns:p14="http://schemas.microsoft.com/office/powerpoint/2010/main" val="333226195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a:extLst>
              <a:ext uri="{FF2B5EF4-FFF2-40B4-BE49-F238E27FC236}">
                <a16:creationId xmlns:a16="http://schemas.microsoft.com/office/drawing/2014/main" id="{032D2EF6-3483-DD64-6E48-665F8C0F4E5F}"/>
              </a:ext>
            </a:extLst>
          </p:cNvPr>
          <p:cNvSpPr>
            <a:spLocks noGrp="1"/>
          </p:cNvSpPr>
          <p:nvPr>
            <p:ph type="title"/>
          </p:nvPr>
        </p:nvSpPr>
        <p:spPr>
          <a:xfrm>
            <a:off x="838200" y="365125"/>
            <a:ext cx="10515600" cy="1325563"/>
          </a:xfrm>
        </p:spPr>
        <p:txBody>
          <a:bodyPr/>
          <a:lstStyle/>
          <a:p>
            <a:r>
              <a:rPr lang="en-US" dirty="0"/>
              <a:t>What AI student use already </a:t>
            </a:r>
            <a:r>
              <a:rPr lang="en-US" b="1" i="1" u="sng" dirty="0"/>
              <a:t>is…</a:t>
            </a:r>
            <a:endParaRPr lang="en-AU" b="1" i="1" u="sng" dirty="0"/>
          </a:p>
        </p:txBody>
      </p:sp>
    </p:spTree>
    <p:extLst>
      <p:ext uri="{BB962C8B-B14F-4D97-AF65-F5344CB8AC3E}">
        <p14:creationId xmlns:p14="http://schemas.microsoft.com/office/powerpoint/2010/main" val="993860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8A80E-2596-F672-801A-0D551C9D0633}"/>
              </a:ext>
            </a:extLst>
          </p:cNvPr>
          <p:cNvSpPr>
            <a:spLocks noGrp="1"/>
          </p:cNvSpPr>
          <p:nvPr>
            <p:ph type="title"/>
          </p:nvPr>
        </p:nvSpPr>
        <p:spPr/>
        <p:txBody>
          <a:bodyPr/>
          <a:lstStyle/>
          <a:p>
            <a:r>
              <a:rPr lang="en-US" dirty="0">
                <a:latin typeface="Segoe UI Light" panose="020B0502040204020203" pitchFamily="34" charset="0"/>
                <a:cs typeface="Segoe UI Light" panose="020B0502040204020203" pitchFamily="34" charset="0"/>
              </a:rPr>
              <a:t>Student Based Responses to AI</a:t>
            </a:r>
            <a:endParaRPr lang="en-AU" dirty="0"/>
          </a:p>
        </p:txBody>
      </p:sp>
      <p:sp>
        <p:nvSpPr>
          <p:cNvPr id="3" name="Content Placeholder 2">
            <a:extLst>
              <a:ext uri="{FF2B5EF4-FFF2-40B4-BE49-F238E27FC236}">
                <a16:creationId xmlns:a16="http://schemas.microsoft.com/office/drawing/2014/main" id="{06AB8311-D2EC-9DA1-7166-6AA5A131A89D}"/>
              </a:ext>
            </a:extLst>
          </p:cNvPr>
          <p:cNvSpPr>
            <a:spLocks noGrp="1"/>
          </p:cNvSpPr>
          <p:nvPr>
            <p:ph idx="1"/>
          </p:nvPr>
        </p:nvSpPr>
        <p:spPr/>
        <p:txBody>
          <a:bodyPr/>
          <a:lstStyle/>
          <a:p>
            <a:pPr marL="0" indent="0">
              <a:buNone/>
            </a:pPr>
            <a:r>
              <a:rPr lang="en-US" dirty="0"/>
              <a:t>What might students consider when it comes to the availability of AI LLMs and their learning? There are 2 </a:t>
            </a:r>
            <a:r>
              <a:rPr lang="en-US" dirty="0" err="1"/>
              <a:t>dignificant</a:t>
            </a:r>
            <a:r>
              <a:rPr lang="en-US"/>
              <a:t> things </a:t>
            </a:r>
            <a:r>
              <a:rPr lang="en-US" dirty="0"/>
              <a:t>we need to </a:t>
            </a:r>
            <a:r>
              <a:rPr lang="en-US"/>
              <a:t>think about…</a:t>
            </a:r>
            <a:endParaRPr lang="en-US" dirty="0"/>
          </a:p>
          <a:p>
            <a:pPr lvl="1"/>
            <a:endParaRPr lang="en-US" dirty="0"/>
          </a:p>
          <a:p>
            <a:r>
              <a:rPr lang="en-AU" dirty="0"/>
              <a:t>Am I undertaking this task to jump a hurdle around learning that I am not invested in, or feel too time poor to adequately address?</a:t>
            </a:r>
          </a:p>
          <a:p>
            <a:r>
              <a:rPr lang="en-AU" dirty="0"/>
              <a:t>Am I undertaking this task because the related learning is essential to me right and avoiding it will have consequences that concern me?</a:t>
            </a:r>
          </a:p>
        </p:txBody>
      </p:sp>
    </p:spTree>
    <p:extLst>
      <p:ext uri="{BB962C8B-B14F-4D97-AF65-F5344CB8AC3E}">
        <p14:creationId xmlns:p14="http://schemas.microsoft.com/office/powerpoint/2010/main" val="2035440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93232-6244-6F82-4233-3273473F553D}"/>
              </a:ext>
            </a:extLst>
          </p:cNvPr>
          <p:cNvSpPr>
            <a:spLocks noGrp="1"/>
          </p:cNvSpPr>
          <p:nvPr>
            <p:ph type="title"/>
          </p:nvPr>
        </p:nvSpPr>
        <p:spPr/>
        <p:txBody>
          <a:bodyPr/>
          <a:lstStyle/>
          <a:p>
            <a:r>
              <a:rPr lang="en-US" dirty="0">
                <a:latin typeface="Segoe UI Light" panose="020B0502040204020203" pitchFamily="34" charset="0"/>
                <a:cs typeface="Segoe UI Light" panose="020B0502040204020203" pitchFamily="34" charset="0"/>
              </a:rPr>
              <a:t>AI &amp; Learning </a:t>
            </a:r>
            <a:endParaRPr lang="en-AU" dirty="0">
              <a:latin typeface="Segoe UI Light" panose="020B0502040204020203" pitchFamily="34" charset="0"/>
              <a:cs typeface="Segoe UI Light" panose="020B0502040204020203" pitchFamily="34" charset="0"/>
            </a:endParaRPr>
          </a:p>
        </p:txBody>
      </p:sp>
      <p:sp>
        <p:nvSpPr>
          <p:cNvPr id="4" name="Content Placeholder 3">
            <a:extLst>
              <a:ext uri="{FF2B5EF4-FFF2-40B4-BE49-F238E27FC236}">
                <a16:creationId xmlns:a16="http://schemas.microsoft.com/office/drawing/2014/main" id="{9C29882F-A1F9-76A1-CCD8-E70F99B81989}"/>
              </a:ext>
            </a:extLst>
          </p:cNvPr>
          <p:cNvSpPr>
            <a:spLocks noGrp="1"/>
          </p:cNvSpPr>
          <p:nvPr>
            <p:ph idx="1"/>
          </p:nvPr>
        </p:nvSpPr>
        <p:spPr/>
        <p:txBody>
          <a:bodyPr/>
          <a:lstStyle/>
          <a:p>
            <a:pPr marL="0" indent="0">
              <a:buNone/>
            </a:pPr>
            <a:r>
              <a:rPr lang="en-US" dirty="0"/>
              <a:t>Late 1970 to mid 1980s				Mid 90s onwards </a:t>
            </a:r>
            <a:endParaRPr lang="en-AU" dirty="0"/>
          </a:p>
        </p:txBody>
      </p:sp>
      <p:pic>
        <p:nvPicPr>
          <p:cNvPr id="5" name="Picture 4">
            <a:extLst>
              <a:ext uri="{FF2B5EF4-FFF2-40B4-BE49-F238E27FC236}">
                <a16:creationId xmlns:a16="http://schemas.microsoft.com/office/drawing/2014/main" id="{025698B3-6521-AA23-46E9-7892E2CDA3C5}"/>
              </a:ext>
            </a:extLst>
          </p:cNvPr>
          <p:cNvPicPr>
            <a:picLocks noChangeAspect="1"/>
          </p:cNvPicPr>
          <p:nvPr/>
        </p:nvPicPr>
        <p:blipFill>
          <a:blip r:embed="rId2"/>
          <a:stretch>
            <a:fillRect/>
          </a:stretch>
        </p:blipFill>
        <p:spPr>
          <a:xfrm>
            <a:off x="6095995" y="3428990"/>
            <a:ext cx="9" cy="19"/>
          </a:xfrm>
          <a:prstGeom prst="rect">
            <a:avLst/>
          </a:prstGeom>
        </p:spPr>
      </p:pic>
      <p:pic>
        <p:nvPicPr>
          <p:cNvPr id="7" name="Picture 6">
            <a:extLst>
              <a:ext uri="{FF2B5EF4-FFF2-40B4-BE49-F238E27FC236}">
                <a16:creationId xmlns:a16="http://schemas.microsoft.com/office/drawing/2014/main" id="{D30BA31D-BF89-4F08-3376-2DD7B3FE25F3}"/>
              </a:ext>
            </a:extLst>
          </p:cNvPr>
          <p:cNvPicPr>
            <a:picLocks noChangeAspect="1"/>
          </p:cNvPicPr>
          <p:nvPr/>
        </p:nvPicPr>
        <p:blipFill>
          <a:blip r:embed="rId3"/>
          <a:stretch>
            <a:fillRect/>
          </a:stretch>
        </p:blipFill>
        <p:spPr>
          <a:xfrm>
            <a:off x="1257867" y="2272748"/>
            <a:ext cx="2519796" cy="4479235"/>
          </a:xfrm>
          <a:prstGeom prst="rect">
            <a:avLst/>
          </a:prstGeom>
        </p:spPr>
      </p:pic>
      <p:pic>
        <p:nvPicPr>
          <p:cNvPr id="1030" name="Picture 6" descr="Timeline">
            <a:extLst>
              <a:ext uri="{FF2B5EF4-FFF2-40B4-BE49-F238E27FC236}">
                <a16:creationId xmlns:a16="http://schemas.microsoft.com/office/drawing/2014/main" id="{BD03A5DA-E2F2-95FB-8AC8-94DC59A7E1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0219" y="2517912"/>
            <a:ext cx="4829365" cy="3553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299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93232-6244-6F82-4233-3273473F553D}"/>
              </a:ext>
            </a:extLst>
          </p:cNvPr>
          <p:cNvSpPr>
            <a:spLocks noGrp="1"/>
          </p:cNvSpPr>
          <p:nvPr>
            <p:ph type="title"/>
          </p:nvPr>
        </p:nvSpPr>
        <p:spPr/>
        <p:txBody>
          <a:bodyPr/>
          <a:lstStyle/>
          <a:p>
            <a:r>
              <a:rPr lang="en-US" dirty="0">
                <a:latin typeface="Segoe UI Light" panose="020B0502040204020203" pitchFamily="34" charset="0"/>
                <a:cs typeface="Segoe UI Light" panose="020B0502040204020203" pitchFamily="34" charset="0"/>
              </a:rPr>
              <a:t>AI &amp; Learning </a:t>
            </a:r>
            <a:endParaRPr lang="en-AU" dirty="0">
              <a:latin typeface="Segoe UI Light" panose="020B0502040204020203" pitchFamily="34" charset="0"/>
              <a:cs typeface="Segoe UI Light" panose="020B0502040204020203" pitchFamily="34" charset="0"/>
            </a:endParaRPr>
          </a:p>
        </p:txBody>
      </p:sp>
      <p:sp>
        <p:nvSpPr>
          <p:cNvPr id="4" name="Content Placeholder 3">
            <a:extLst>
              <a:ext uri="{FF2B5EF4-FFF2-40B4-BE49-F238E27FC236}">
                <a16:creationId xmlns:a16="http://schemas.microsoft.com/office/drawing/2014/main" id="{9C29882F-A1F9-76A1-CCD8-E70F99B81989}"/>
              </a:ext>
            </a:extLst>
          </p:cNvPr>
          <p:cNvSpPr>
            <a:spLocks noGrp="1"/>
          </p:cNvSpPr>
          <p:nvPr>
            <p:ph idx="1"/>
          </p:nvPr>
        </p:nvSpPr>
        <p:spPr>
          <a:xfrm>
            <a:off x="838195" y="1580605"/>
            <a:ext cx="10515600" cy="4175171"/>
          </a:xfrm>
        </p:spPr>
        <p:txBody>
          <a:bodyPr/>
          <a:lstStyle/>
          <a:p>
            <a:r>
              <a:rPr lang="en-US" dirty="0"/>
              <a:t>Mathematics Education underwent a transformation</a:t>
            </a:r>
          </a:p>
          <a:p>
            <a:r>
              <a:rPr lang="en-US" dirty="0"/>
              <a:t>The pressure point driving the change was reasonably slow moving</a:t>
            </a:r>
          </a:p>
          <a:p>
            <a:r>
              <a:rPr lang="en-US" dirty="0"/>
              <a:t>Time was spent carefully considering which skills remained essential and needed to be learned</a:t>
            </a:r>
          </a:p>
          <a:p>
            <a:r>
              <a:rPr lang="en-US" dirty="0"/>
              <a:t>Over the course of YEARS, calculators went from hot debate to essential tool</a:t>
            </a:r>
          </a:p>
          <a:p>
            <a:endParaRPr lang="en-US" dirty="0"/>
          </a:p>
          <a:p>
            <a:endParaRPr lang="en-US" dirty="0"/>
          </a:p>
        </p:txBody>
      </p:sp>
      <p:pic>
        <p:nvPicPr>
          <p:cNvPr id="5" name="Picture 4">
            <a:extLst>
              <a:ext uri="{FF2B5EF4-FFF2-40B4-BE49-F238E27FC236}">
                <a16:creationId xmlns:a16="http://schemas.microsoft.com/office/drawing/2014/main" id="{025698B3-6521-AA23-46E9-7892E2CDA3C5}"/>
              </a:ext>
            </a:extLst>
          </p:cNvPr>
          <p:cNvPicPr>
            <a:picLocks noChangeAspect="1"/>
          </p:cNvPicPr>
          <p:nvPr/>
        </p:nvPicPr>
        <p:blipFill>
          <a:blip r:embed="rId2"/>
          <a:stretch>
            <a:fillRect/>
          </a:stretch>
        </p:blipFill>
        <p:spPr>
          <a:xfrm>
            <a:off x="6095995" y="3428990"/>
            <a:ext cx="9" cy="19"/>
          </a:xfrm>
          <a:prstGeom prst="rect">
            <a:avLst/>
          </a:prstGeom>
        </p:spPr>
      </p:pic>
      <p:pic>
        <p:nvPicPr>
          <p:cNvPr id="3" name="Picture 2">
            <a:extLst>
              <a:ext uri="{FF2B5EF4-FFF2-40B4-BE49-F238E27FC236}">
                <a16:creationId xmlns:a16="http://schemas.microsoft.com/office/drawing/2014/main" id="{7D65E5C0-43F3-2538-5071-D497CCCCB17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790" y="4332104"/>
            <a:ext cx="5715005" cy="206692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defined">
            <a:extLst>
              <a:ext uri="{FF2B5EF4-FFF2-40B4-BE49-F238E27FC236}">
                <a16:creationId xmlns:a16="http://schemas.microsoft.com/office/drawing/2014/main" id="{879514C1-15D8-C5D9-05BD-0F0FD8006A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4222" y="4391426"/>
            <a:ext cx="3638973" cy="2398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376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93232-6244-6F82-4233-3273473F553D}"/>
              </a:ext>
            </a:extLst>
          </p:cNvPr>
          <p:cNvSpPr>
            <a:spLocks noGrp="1"/>
          </p:cNvSpPr>
          <p:nvPr>
            <p:ph type="title"/>
          </p:nvPr>
        </p:nvSpPr>
        <p:spPr/>
        <p:txBody>
          <a:bodyPr/>
          <a:lstStyle/>
          <a:p>
            <a:r>
              <a:rPr lang="en-US" dirty="0">
                <a:latin typeface="Segoe UI Light" panose="020B0502040204020203" pitchFamily="34" charset="0"/>
                <a:cs typeface="Segoe UI Light" panose="020B0502040204020203" pitchFamily="34" charset="0"/>
              </a:rPr>
              <a:t>AI &amp; Learning </a:t>
            </a:r>
            <a:endParaRPr lang="en-AU" dirty="0">
              <a:latin typeface="Segoe UI Light" panose="020B0502040204020203" pitchFamily="34" charset="0"/>
              <a:cs typeface="Segoe UI Light" panose="020B0502040204020203" pitchFamily="34" charset="0"/>
            </a:endParaRPr>
          </a:p>
        </p:txBody>
      </p:sp>
      <p:sp>
        <p:nvSpPr>
          <p:cNvPr id="4" name="Content Placeholder 3">
            <a:extLst>
              <a:ext uri="{FF2B5EF4-FFF2-40B4-BE49-F238E27FC236}">
                <a16:creationId xmlns:a16="http://schemas.microsoft.com/office/drawing/2014/main" id="{9C29882F-A1F9-76A1-CCD8-E70F99B81989}"/>
              </a:ext>
            </a:extLst>
          </p:cNvPr>
          <p:cNvSpPr>
            <a:spLocks noGrp="1"/>
          </p:cNvSpPr>
          <p:nvPr>
            <p:ph idx="1"/>
          </p:nvPr>
        </p:nvSpPr>
        <p:spPr/>
        <p:txBody>
          <a:bodyPr/>
          <a:lstStyle/>
          <a:p>
            <a:r>
              <a:rPr lang="en-US" dirty="0"/>
              <a:t>The change for Maths was driven by cost and accessibility</a:t>
            </a:r>
            <a:br>
              <a:rPr lang="en-US" dirty="0"/>
            </a:br>
            <a:r>
              <a:rPr lang="en-US" dirty="0"/>
              <a:t>(a democratization of the technology)</a:t>
            </a:r>
          </a:p>
          <a:p>
            <a:pPr marL="0" indent="0">
              <a:buNone/>
            </a:pPr>
            <a:r>
              <a:rPr lang="en-US" dirty="0"/>
              <a:t>But…</a:t>
            </a:r>
          </a:p>
          <a:p>
            <a:pPr lvl="1"/>
            <a:r>
              <a:rPr lang="en-US" sz="2800" dirty="0"/>
              <a:t>Generative AI is already ‘democratized’</a:t>
            </a:r>
          </a:p>
          <a:p>
            <a:pPr lvl="1"/>
            <a:r>
              <a:rPr lang="en-US" sz="2800" dirty="0"/>
              <a:t>Generative AI effects all faculties/domains</a:t>
            </a:r>
          </a:p>
          <a:p>
            <a:pPr lvl="1"/>
            <a:r>
              <a:rPr lang="en-US" sz="2800" dirty="0"/>
              <a:t>Generative AI requires a conversation about where it sits in the classroom</a:t>
            </a:r>
          </a:p>
          <a:p>
            <a:endParaRPr lang="en-AU" dirty="0"/>
          </a:p>
        </p:txBody>
      </p:sp>
      <p:pic>
        <p:nvPicPr>
          <p:cNvPr id="5" name="Picture 4">
            <a:extLst>
              <a:ext uri="{FF2B5EF4-FFF2-40B4-BE49-F238E27FC236}">
                <a16:creationId xmlns:a16="http://schemas.microsoft.com/office/drawing/2014/main" id="{025698B3-6521-AA23-46E9-7892E2CDA3C5}"/>
              </a:ext>
            </a:extLst>
          </p:cNvPr>
          <p:cNvPicPr>
            <a:picLocks noChangeAspect="1"/>
          </p:cNvPicPr>
          <p:nvPr/>
        </p:nvPicPr>
        <p:blipFill>
          <a:blip r:embed="rId2"/>
          <a:stretch>
            <a:fillRect/>
          </a:stretch>
        </p:blipFill>
        <p:spPr>
          <a:xfrm>
            <a:off x="6095995" y="3428990"/>
            <a:ext cx="9" cy="19"/>
          </a:xfrm>
          <a:prstGeom prst="rect">
            <a:avLst/>
          </a:prstGeom>
        </p:spPr>
      </p:pic>
    </p:spTree>
    <p:extLst>
      <p:ext uri="{BB962C8B-B14F-4D97-AF65-F5344CB8AC3E}">
        <p14:creationId xmlns:p14="http://schemas.microsoft.com/office/powerpoint/2010/main" val="1497571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93232-6244-6F82-4233-3273473F553D}"/>
              </a:ext>
            </a:extLst>
          </p:cNvPr>
          <p:cNvSpPr>
            <a:spLocks noGrp="1"/>
          </p:cNvSpPr>
          <p:nvPr>
            <p:ph type="title"/>
          </p:nvPr>
        </p:nvSpPr>
        <p:spPr/>
        <p:txBody>
          <a:bodyPr/>
          <a:lstStyle/>
          <a:p>
            <a:r>
              <a:rPr lang="en-US" dirty="0">
                <a:latin typeface="Segoe UI Light" panose="020B0502040204020203" pitchFamily="34" charset="0"/>
                <a:cs typeface="Segoe UI Light" panose="020B0502040204020203" pitchFamily="34" charset="0"/>
              </a:rPr>
              <a:t>AI in Learning </a:t>
            </a:r>
            <a:endParaRPr lang="en-AU" dirty="0">
              <a:latin typeface="Segoe UI Light" panose="020B0502040204020203" pitchFamily="34" charset="0"/>
              <a:cs typeface="Segoe UI Light" panose="020B0502040204020203" pitchFamily="34" charset="0"/>
            </a:endParaRPr>
          </a:p>
        </p:txBody>
      </p:sp>
      <p:sp>
        <p:nvSpPr>
          <p:cNvPr id="4" name="Content Placeholder 3">
            <a:extLst>
              <a:ext uri="{FF2B5EF4-FFF2-40B4-BE49-F238E27FC236}">
                <a16:creationId xmlns:a16="http://schemas.microsoft.com/office/drawing/2014/main" id="{9C29882F-A1F9-76A1-CCD8-E70F99B81989}"/>
              </a:ext>
            </a:extLst>
          </p:cNvPr>
          <p:cNvSpPr>
            <a:spLocks noGrp="1"/>
          </p:cNvSpPr>
          <p:nvPr>
            <p:ph idx="1"/>
          </p:nvPr>
        </p:nvSpPr>
        <p:spPr/>
        <p:txBody>
          <a:bodyPr>
            <a:normAutofit lnSpcReduction="10000"/>
          </a:bodyPr>
          <a:lstStyle/>
          <a:p>
            <a:pPr marL="0" indent="0">
              <a:buNone/>
            </a:pPr>
            <a:r>
              <a:rPr lang="en-US" b="1" i="1" dirty="0"/>
              <a:t>How long </a:t>
            </a:r>
            <a:r>
              <a:rPr lang="en-US" dirty="0"/>
              <a:t>will it take ACARA to update the Australian curriculum?</a:t>
            </a:r>
            <a:endParaRPr lang="en-AU" dirty="0"/>
          </a:p>
          <a:p>
            <a:pPr marL="0" indent="0">
              <a:buNone/>
            </a:pPr>
            <a:r>
              <a:rPr lang="en-US" b="1" i="1" dirty="0"/>
              <a:t>How</a:t>
            </a:r>
            <a:r>
              <a:rPr lang="en-US" dirty="0"/>
              <a:t> will ACARA update the Australian curriculum?</a:t>
            </a:r>
          </a:p>
          <a:p>
            <a:pPr marL="0" indent="0">
              <a:buNone/>
            </a:pPr>
            <a:endParaRPr lang="en-US" dirty="0"/>
          </a:p>
          <a:p>
            <a:pPr marL="0" indent="0">
              <a:buNone/>
            </a:pPr>
            <a:endParaRPr lang="en-US" dirty="0"/>
          </a:p>
          <a:p>
            <a:pPr marL="0" indent="0">
              <a:buNone/>
            </a:pPr>
            <a:r>
              <a:rPr lang="en-US" dirty="0"/>
              <a:t>It’s up to us to do what Mathematics teachers across the world did over the course of a decade and identify the key learning our students need for our subject areas. </a:t>
            </a:r>
          </a:p>
          <a:p>
            <a:pPr marL="0" indent="0">
              <a:buNone/>
            </a:pPr>
            <a:r>
              <a:rPr lang="en-US" dirty="0"/>
              <a:t>We need to make it obvious and easy for students to know when it is OK and when it is not a good idea to use AI. </a:t>
            </a:r>
          </a:p>
          <a:p>
            <a:pPr marL="0" indent="0">
              <a:buNone/>
            </a:pPr>
            <a:r>
              <a:rPr lang="en-US" dirty="0"/>
              <a:t>Telling them never to use it is pointless.</a:t>
            </a:r>
            <a:endParaRPr lang="en-AU" dirty="0"/>
          </a:p>
        </p:txBody>
      </p:sp>
    </p:spTree>
    <p:extLst>
      <p:ext uri="{BB962C8B-B14F-4D97-AF65-F5344CB8AC3E}">
        <p14:creationId xmlns:p14="http://schemas.microsoft.com/office/powerpoint/2010/main" val="1265441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93232-6244-6F82-4233-3273473F553D}"/>
              </a:ext>
            </a:extLst>
          </p:cNvPr>
          <p:cNvSpPr>
            <a:spLocks noGrp="1"/>
          </p:cNvSpPr>
          <p:nvPr>
            <p:ph type="title"/>
          </p:nvPr>
        </p:nvSpPr>
        <p:spPr/>
        <p:txBody>
          <a:bodyPr/>
          <a:lstStyle/>
          <a:p>
            <a:r>
              <a:rPr lang="en-US" dirty="0">
                <a:latin typeface="Segoe UI Light" panose="020B0502040204020203" pitchFamily="34" charset="0"/>
                <a:cs typeface="Segoe UI Light" panose="020B0502040204020203" pitchFamily="34" charset="0"/>
              </a:rPr>
              <a:t>AI in Learning - </a:t>
            </a:r>
            <a:r>
              <a:rPr lang="en-US">
                <a:latin typeface="Segoe UI Light" panose="020B0502040204020203" pitchFamily="34" charset="0"/>
                <a:cs typeface="Segoe UI Light" panose="020B0502040204020203" pitchFamily="34" charset="0"/>
              </a:rPr>
              <a:t>Suggested Response</a:t>
            </a:r>
            <a:endParaRPr lang="en-AU" dirty="0">
              <a:latin typeface="Segoe UI Light" panose="020B0502040204020203" pitchFamily="34" charset="0"/>
              <a:cs typeface="Segoe UI Light" panose="020B0502040204020203" pitchFamily="34" charset="0"/>
            </a:endParaRPr>
          </a:p>
        </p:txBody>
      </p:sp>
      <p:sp>
        <p:nvSpPr>
          <p:cNvPr id="4" name="Content Placeholder 3">
            <a:extLst>
              <a:ext uri="{FF2B5EF4-FFF2-40B4-BE49-F238E27FC236}">
                <a16:creationId xmlns:a16="http://schemas.microsoft.com/office/drawing/2014/main" id="{9C29882F-A1F9-76A1-CCD8-E70F99B81989}"/>
              </a:ext>
            </a:extLst>
          </p:cNvPr>
          <p:cNvSpPr>
            <a:spLocks noGrp="1"/>
          </p:cNvSpPr>
          <p:nvPr>
            <p:ph idx="1"/>
          </p:nvPr>
        </p:nvSpPr>
        <p:spPr>
          <a:xfrm>
            <a:off x="838200" y="1444625"/>
            <a:ext cx="10515600" cy="4351338"/>
          </a:xfrm>
        </p:spPr>
        <p:txBody>
          <a:bodyPr>
            <a:normAutofit/>
          </a:bodyPr>
          <a:lstStyle/>
          <a:p>
            <a:pPr marL="0" indent="0">
              <a:buNone/>
            </a:pPr>
            <a:r>
              <a:rPr lang="en-US" dirty="0"/>
              <a:t>Like Learning Intentions for each lesson, the use of AI in students’ learning should be explicitly stated for each content area.</a:t>
            </a:r>
          </a:p>
          <a:p>
            <a:pPr marL="0" indent="0">
              <a:buNone/>
            </a:pPr>
            <a:endParaRPr lang="en-US" dirty="0"/>
          </a:p>
          <a:p>
            <a:pPr marL="0" indent="0">
              <a:buNone/>
            </a:pPr>
            <a:endParaRPr lang="en-US" dirty="0"/>
          </a:p>
          <a:p>
            <a:pPr marL="0" indent="0">
              <a:buNone/>
            </a:pPr>
            <a:endParaRPr lang="en-US" dirty="0"/>
          </a:p>
          <a:p>
            <a:pPr marL="0" indent="0">
              <a:buNone/>
            </a:pPr>
            <a:endParaRPr lang="en-AU" dirty="0"/>
          </a:p>
        </p:txBody>
      </p:sp>
      <p:graphicFrame>
        <p:nvGraphicFramePr>
          <p:cNvPr id="5" name="Table 5">
            <a:extLst>
              <a:ext uri="{FF2B5EF4-FFF2-40B4-BE49-F238E27FC236}">
                <a16:creationId xmlns:a16="http://schemas.microsoft.com/office/drawing/2014/main" id="{F9B81B6F-740B-2B9C-DD67-5D1A8E383FD9}"/>
              </a:ext>
            </a:extLst>
          </p:cNvPr>
          <p:cNvGraphicFramePr>
            <a:graphicFrameLocks noGrp="1"/>
          </p:cNvGraphicFramePr>
          <p:nvPr>
            <p:extLst>
              <p:ext uri="{D42A27DB-BD31-4B8C-83A1-F6EECF244321}">
                <p14:modId xmlns:p14="http://schemas.microsoft.com/office/powerpoint/2010/main" val="3808477912"/>
              </p:ext>
            </p:extLst>
          </p:nvPr>
        </p:nvGraphicFramePr>
        <p:xfrm>
          <a:off x="559333" y="2278488"/>
          <a:ext cx="11073333" cy="4389120"/>
        </p:xfrm>
        <a:graphic>
          <a:graphicData uri="http://schemas.openxmlformats.org/drawingml/2006/table">
            <a:tbl>
              <a:tblPr firstRow="1" bandRow="1">
                <a:tableStyleId>{5C22544A-7EE6-4342-B048-85BDC9FD1C3A}</a:tableStyleId>
              </a:tblPr>
              <a:tblGrid>
                <a:gridCol w="932246">
                  <a:extLst>
                    <a:ext uri="{9D8B030D-6E8A-4147-A177-3AD203B41FA5}">
                      <a16:colId xmlns:a16="http://schemas.microsoft.com/office/drawing/2014/main" val="2437631191"/>
                    </a:ext>
                  </a:extLst>
                </a:gridCol>
                <a:gridCol w="7166717">
                  <a:extLst>
                    <a:ext uri="{9D8B030D-6E8A-4147-A177-3AD203B41FA5}">
                      <a16:colId xmlns:a16="http://schemas.microsoft.com/office/drawing/2014/main" val="2794021498"/>
                    </a:ext>
                  </a:extLst>
                </a:gridCol>
                <a:gridCol w="2974370">
                  <a:extLst>
                    <a:ext uri="{9D8B030D-6E8A-4147-A177-3AD203B41FA5}">
                      <a16:colId xmlns:a16="http://schemas.microsoft.com/office/drawing/2014/main" val="3547132761"/>
                    </a:ext>
                  </a:extLst>
                </a:gridCol>
              </a:tblGrid>
              <a:tr h="370840">
                <a:tc>
                  <a:txBody>
                    <a:bodyPr/>
                    <a:lstStyle/>
                    <a:p>
                      <a:r>
                        <a:rPr lang="en-US" dirty="0">
                          <a:solidFill>
                            <a:schemeClr val="tx1"/>
                          </a:solidFill>
                        </a:rPr>
                        <a:t>Red</a:t>
                      </a:r>
                      <a:endParaRPr lang="en-AU" dirty="0">
                        <a:solidFill>
                          <a:schemeClr val="tx1"/>
                        </a:solidFill>
                      </a:endParaRPr>
                    </a:p>
                  </a:txBody>
                  <a:tcPr>
                    <a:solidFill>
                      <a:srgbClr val="C00000"/>
                    </a:solidFill>
                  </a:tcPr>
                </a:tc>
                <a:tc>
                  <a:txBody>
                    <a:bodyPr/>
                    <a:lstStyle/>
                    <a:p>
                      <a:r>
                        <a:rPr lang="en-US" dirty="0">
                          <a:solidFill>
                            <a:schemeClr val="tx1"/>
                          </a:solidFill>
                        </a:rPr>
                        <a:t>Strongly recommended that the use of AI is avoided when learning this content, skill or information. Refer to teacher instruction and resources only.</a:t>
                      </a:r>
                      <a:br>
                        <a:rPr lang="en-US" dirty="0">
                          <a:solidFill>
                            <a:schemeClr val="tx1"/>
                          </a:solidFill>
                        </a:rPr>
                      </a:br>
                      <a:r>
                        <a:rPr lang="en-US" i="1" dirty="0">
                          <a:solidFill>
                            <a:schemeClr val="tx1"/>
                          </a:solidFill>
                        </a:rPr>
                        <a:t>(</a:t>
                      </a:r>
                      <a:r>
                        <a:rPr lang="en-US" i="1" dirty="0" err="1">
                          <a:solidFill>
                            <a:schemeClr val="tx1"/>
                          </a:solidFill>
                        </a:rPr>
                        <a:t>eg.</a:t>
                      </a:r>
                      <a:r>
                        <a:rPr lang="en-US" i="1" dirty="0">
                          <a:solidFill>
                            <a:schemeClr val="tx1"/>
                          </a:solidFill>
                        </a:rPr>
                        <a:t> students should learn basic arithmetic and number skills before being introduced to a calculator. )</a:t>
                      </a:r>
                      <a:endParaRPr lang="en-AU" i="1" dirty="0">
                        <a:solidFill>
                          <a:schemeClr val="tx1"/>
                        </a:solidFill>
                      </a:endParaRPr>
                    </a:p>
                  </a:txBody>
                  <a:tcPr>
                    <a:solidFill>
                      <a:srgbClr val="C00000"/>
                    </a:solidFill>
                  </a:tcPr>
                </a:tc>
                <a:tc>
                  <a:txBody>
                    <a:bodyPr/>
                    <a:lstStyle/>
                    <a:p>
                      <a:r>
                        <a:rPr lang="en-US" i="1" dirty="0">
                          <a:solidFill>
                            <a:schemeClr val="tx1"/>
                          </a:solidFill>
                        </a:rPr>
                        <a:t>You are likely to hurt your learning and set back your understanding.</a:t>
                      </a:r>
                      <a:endParaRPr lang="en-AU" i="1" dirty="0">
                        <a:solidFill>
                          <a:schemeClr val="tx1"/>
                        </a:solidFill>
                      </a:endParaRPr>
                    </a:p>
                  </a:txBody>
                  <a:tcPr>
                    <a:solidFill>
                      <a:srgbClr val="C00000"/>
                    </a:solidFill>
                  </a:tcPr>
                </a:tc>
                <a:extLst>
                  <a:ext uri="{0D108BD9-81ED-4DB2-BD59-A6C34878D82A}">
                    <a16:rowId xmlns:a16="http://schemas.microsoft.com/office/drawing/2014/main" val="39328636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Amber</a:t>
                      </a:r>
                    </a:p>
                  </a:txBody>
                  <a:tcPr>
                    <a:solidFill>
                      <a:srgbClr val="FFC000"/>
                    </a:solidFill>
                  </a:tcPr>
                </a:tc>
                <a:tc>
                  <a:txBody>
                    <a:bodyPr/>
                    <a:lstStyle/>
                    <a:p>
                      <a:r>
                        <a:rPr lang="en-US" b="1" dirty="0"/>
                        <a:t>AI should be used with caution. If AI is used to complement the development of your understanding, the information you are accessing should be verifiably accurate and appropriate.</a:t>
                      </a:r>
                      <a:br>
                        <a:rPr lang="en-US" b="1" dirty="0"/>
                      </a:br>
                      <a:r>
                        <a:rPr lang="en-US" b="1" i="1" dirty="0"/>
                        <a:t>(</a:t>
                      </a:r>
                      <a:r>
                        <a:rPr lang="en-US" b="1" i="1" dirty="0" err="1"/>
                        <a:t>eg.</a:t>
                      </a:r>
                      <a:r>
                        <a:rPr lang="en-US" b="1" i="1" dirty="0"/>
                        <a:t> asking an AI for a full solution when a verifiable answer is given)</a:t>
                      </a:r>
                      <a:endParaRPr lang="en-AU" b="1" i="1" dirty="0"/>
                    </a:p>
                  </a:txBody>
                  <a:tcP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solidFill>
                            <a:schemeClr val="tx1"/>
                          </a:solidFill>
                        </a:rPr>
                        <a:t>Without active supervision from an expert</a:t>
                      </a:r>
                      <a:r>
                        <a:rPr lang="en-US" b="1" i="1">
                          <a:solidFill>
                            <a:schemeClr val="tx1"/>
                          </a:solidFill>
                        </a:rPr>
                        <a:t>, your </a:t>
                      </a:r>
                      <a:r>
                        <a:rPr lang="en-US" b="1" i="1" dirty="0">
                          <a:solidFill>
                            <a:schemeClr val="tx1"/>
                          </a:solidFill>
                        </a:rPr>
                        <a:t>understanding may be impacted negatively.</a:t>
                      </a:r>
                      <a:endParaRPr lang="en-AU" b="1" i="1" dirty="0"/>
                    </a:p>
                  </a:txBody>
                  <a:tcPr>
                    <a:solidFill>
                      <a:srgbClr val="FFC000"/>
                    </a:solidFill>
                  </a:tcPr>
                </a:tc>
                <a:extLst>
                  <a:ext uri="{0D108BD9-81ED-4DB2-BD59-A6C34878D82A}">
                    <a16:rowId xmlns:a16="http://schemas.microsoft.com/office/drawing/2014/main" val="299381553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Green</a:t>
                      </a:r>
                    </a:p>
                  </a:txBody>
                  <a:tcPr>
                    <a:solidFill>
                      <a:srgbClr val="00B050"/>
                    </a:solidFill>
                  </a:tcPr>
                </a:tc>
                <a:tc>
                  <a:txBody>
                    <a:bodyPr/>
                    <a:lstStyle/>
                    <a:p>
                      <a:r>
                        <a:rPr lang="en-US" b="1" dirty="0"/>
                        <a:t>AI can be used to assist with the development of your understanding of this skill or content area. Suggested learning prompts have been provided as examples from your teacher.</a:t>
                      </a:r>
                    </a:p>
                    <a:p>
                      <a:r>
                        <a:rPr lang="en-US" b="1" i="1" dirty="0"/>
                        <a:t>(</a:t>
                      </a:r>
                      <a:r>
                        <a:rPr lang="en-US" b="1" i="1" dirty="0" err="1"/>
                        <a:t>eg.</a:t>
                      </a:r>
                      <a:r>
                        <a:rPr lang="en-US" b="1" i="1" dirty="0"/>
                        <a:t> Asking an AI for drafting feedback or the summarization of a piece of text)</a:t>
                      </a:r>
                      <a:endParaRPr lang="en-AU" b="1" i="1" dirty="0"/>
                    </a:p>
                  </a:txBody>
                  <a:tcPr>
                    <a:solidFill>
                      <a:srgbClr val="00B050"/>
                    </a:solidFill>
                  </a:tcPr>
                </a:tc>
                <a:tc>
                  <a:txBody>
                    <a:bodyPr/>
                    <a:lstStyle/>
                    <a:p>
                      <a:r>
                        <a:rPr lang="en-US" sz="1800" b="1" i="1" kern="1200" dirty="0">
                          <a:solidFill>
                            <a:schemeClr val="dk1"/>
                          </a:solidFill>
                          <a:effectLst/>
                          <a:latin typeface="+mn-lt"/>
                          <a:ea typeface="+mn-ea"/>
                          <a:cs typeface="+mn-cs"/>
                        </a:rPr>
                        <a:t>Your learning can be enhanced by working with an AI in this space. Always remember to think critically and be skeptical of responses during AI interactions.</a:t>
                      </a:r>
                      <a:endParaRPr lang="en-AU" b="1" i="1" dirty="0"/>
                    </a:p>
                  </a:txBody>
                  <a:tcPr>
                    <a:solidFill>
                      <a:srgbClr val="00B050"/>
                    </a:solidFill>
                  </a:tcPr>
                </a:tc>
                <a:extLst>
                  <a:ext uri="{0D108BD9-81ED-4DB2-BD59-A6C34878D82A}">
                    <a16:rowId xmlns:a16="http://schemas.microsoft.com/office/drawing/2014/main" val="2989942161"/>
                  </a:ext>
                </a:extLst>
              </a:tr>
            </a:tbl>
          </a:graphicData>
        </a:graphic>
      </p:graphicFrame>
    </p:spTree>
    <p:extLst>
      <p:ext uri="{BB962C8B-B14F-4D97-AF65-F5344CB8AC3E}">
        <p14:creationId xmlns:p14="http://schemas.microsoft.com/office/powerpoint/2010/main" val="2949568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BE82A-3A0A-9822-DA6B-E959813A6AF5}"/>
              </a:ext>
            </a:extLst>
          </p:cNvPr>
          <p:cNvSpPr>
            <a:spLocks noGrp="1"/>
          </p:cNvSpPr>
          <p:nvPr>
            <p:ph type="title"/>
          </p:nvPr>
        </p:nvSpPr>
        <p:spPr/>
        <p:txBody>
          <a:bodyPr/>
          <a:lstStyle/>
          <a:p>
            <a:r>
              <a:rPr lang="en-US" dirty="0"/>
              <a:t>Hello Google Bard</a:t>
            </a:r>
            <a:endParaRPr lang="en-AU" dirty="0"/>
          </a:p>
        </p:txBody>
      </p:sp>
      <p:pic>
        <p:nvPicPr>
          <p:cNvPr id="5" name="Picture 4">
            <a:extLst>
              <a:ext uri="{FF2B5EF4-FFF2-40B4-BE49-F238E27FC236}">
                <a16:creationId xmlns:a16="http://schemas.microsoft.com/office/drawing/2014/main" id="{5DA067C9-8A3A-1922-CE25-94C3A67B8B7F}"/>
              </a:ext>
            </a:extLst>
          </p:cNvPr>
          <p:cNvPicPr>
            <a:picLocks noChangeAspect="1"/>
          </p:cNvPicPr>
          <p:nvPr/>
        </p:nvPicPr>
        <p:blipFill>
          <a:blip r:embed="rId2"/>
          <a:stretch>
            <a:fillRect/>
          </a:stretch>
        </p:blipFill>
        <p:spPr>
          <a:xfrm>
            <a:off x="2813050" y="1872072"/>
            <a:ext cx="6565900" cy="47244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05366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6A1B-8C7F-0C57-302A-F2EE0E14FDD7}"/>
              </a:ext>
            </a:extLst>
          </p:cNvPr>
          <p:cNvSpPr>
            <a:spLocks noGrp="1"/>
          </p:cNvSpPr>
          <p:nvPr>
            <p:ph type="title"/>
          </p:nvPr>
        </p:nvSpPr>
        <p:spPr/>
        <p:txBody>
          <a:bodyPr/>
          <a:lstStyle/>
          <a:p>
            <a:r>
              <a:rPr lang="en-US" dirty="0"/>
              <a:t>Year 10 Astronomy AI Statement </a:t>
            </a:r>
            <a:endParaRPr lang="en-AU" dirty="0"/>
          </a:p>
        </p:txBody>
      </p:sp>
      <p:graphicFrame>
        <p:nvGraphicFramePr>
          <p:cNvPr id="4" name="Table 3">
            <a:extLst>
              <a:ext uri="{FF2B5EF4-FFF2-40B4-BE49-F238E27FC236}">
                <a16:creationId xmlns:a16="http://schemas.microsoft.com/office/drawing/2014/main" id="{306E92AF-1C5E-BCC5-393A-C70F52761770}"/>
              </a:ext>
            </a:extLst>
          </p:cNvPr>
          <p:cNvGraphicFramePr>
            <a:graphicFrameLocks noGrp="1"/>
          </p:cNvGraphicFramePr>
          <p:nvPr>
            <p:extLst>
              <p:ext uri="{D42A27DB-BD31-4B8C-83A1-F6EECF244321}">
                <p14:modId xmlns:p14="http://schemas.microsoft.com/office/powerpoint/2010/main" val="1075786492"/>
              </p:ext>
            </p:extLst>
          </p:nvPr>
        </p:nvGraphicFramePr>
        <p:xfrm>
          <a:off x="177045" y="1437551"/>
          <a:ext cx="11837909" cy="5212080"/>
        </p:xfrm>
        <a:graphic>
          <a:graphicData uri="http://schemas.openxmlformats.org/drawingml/2006/table">
            <a:tbl>
              <a:tblPr firstRow="1" bandRow="1">
                <a:tableStyleId>{5C22544A-7EE6-4342-B048-85BDC9FD1C3A}</a:tableStyleId>
              </a:tblPr>
              <a:tblGrid>
                <a:gridCol w="2312092">
                  <a:extLst>
                    <a:ext uri="{9D8B030D-6E8A-4147-A177-3AD203B41FA5}">
                      <a16:colId xmlns:a16="http://schemas.microsoft.com/office/drawing/2014/main" val="3767486409"/>
                    </a:ext>
                  </a:extLst>
                </a:gridCol>
                <a:gridCol w="9525817">
                  <a:extLst>
                    <a:ext uri="{9D8B030D-6E8A-4147-A177-3AD203B41FA5}">
                      <a16:colId xmlns:a16="http://schemas.microsoft.com/office/drawing/2014/main" val="1883091077"/>
                    </a:ext>
                  </a:extLst>
                </a:gridCol>
              </a:tblGrid>
              <a:tr h="370840">
                <a:tc>
                  <a:txBody>
                    <a:bodyPr/>
                    <a:lstStyle/>
                    <a:p>
                      <a:r>
                        <a:rPr lang="en-US" dirty="0">
                          <a:solidFill>
                            <a:schemeClr val="tx1"/>
                          </a:solidFill>
                        </a:rPr>
                        <a:t>Red </a:t>
                      </a:r>
                      <a:br>
                        <a:rPr lang="en-US" dirty="0">
                          <a:solidFill>
                            <a:schemeClr val="tx1"/>
                          </a:solidFill>
                        </a:rPr>
                      </a:br>
                      <a:r>
                        <a:rPr lang="en-US" dirty="0">
                          <a:solidFill>
                            <a:schemeClr val="tx1"/>
                          </a:solidFill>
                        </a:rPr>
                        <a:t>(Avoid AI)</a:t>
                      </a:r>
                      <a:endParaRPr lang="en-AU" dirty="0">
                        <a:solidFill>
                          <a:schemeClr val="tx1"/>
                        </a:solidFill>
                      </a:endParaRPr>
                    </a:p>
                  </a:txBody>
                  <a:tcPr>
                    <a:solidFill>
                      <a:srgbClr val="C00000"/>
                    </a:solidFill>
                  </a:tcPr>
                </a:tc>
                <a:tc>
                  <a:txBody>
                    <a:bodyPr/>
                    <a:lstStyle/>
                    <a:p>
                      <a:pPr marL="285750" indent="-285750">
                        <a:buFont typeface="Arial" panose="020B0604020202020204" pitchFamily="34" charset="0"/>
                        <a:buChar char="•"/>
                      </a:pPr>
                      <a:r>
                        <a:rPr lang="en-US" b="1" i="0" dirty="0">
                          <a:solidFill>
                            <a:schemeClr val="tx1"/>
                          </a:solidFill>
                        </a:rPr>
                        <a:t>The solving of questions from the worksheets that require the use of mathematics</a:t>
                      </a:r>
                    </a:p>
                    <a:p>
                      <a:pPr marL="285750" indent="-285750">
                        <a:buFont typeface="Arial" panose="020B0604020202020204" pitchFamily="34" charset="0"/>
                        <a:buChar char="•"/>
                      </a:pPr>
                      <a:r>
                        <a:rPr lang="en-US" b="1" i="0" dirty="0">
                          <a:solidFill>
                            <a:schemeClr val="tx1"/>
                          </a:solidFill>
                        </a:rPr>
                        <a:t>Writing the text of your research task.</a:t>
                      </a:r>
                      <a:endParaRPr lang="en-AU" b="1" i="0" dirty="0">
                        <a:solidFill>
                          <a:schemeClr val="tx1"/>
                        </a:solidFill>
                      </a:endParaRPr>
                    </a:p>
                  </a:txBody>
                  <a:tcPr>
                    <a:solidFill>
                      <a:srgbClr val="C00000"/>
                    </a:solidFill>
                  </a:tcPr>
                </a:tc>
                <a:extLst>
                  <a:ext uri="{0D108BD9-81ED-4DB2-BD59-A6C34878D82A}">
                    <a16:rowId xmlns:a16="http://schemas.microsoft.com/office/drawing/2014/main" val="16654123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Amber </a:t>
                      </a:r>
                      <a:br>
                        <a:rPr lang="en-US" b="1" dirty="0"/>
                      </a:br>
                      <a:r>
                        <a:rPr lang="en-US" b="1" dirty="0"/>
                        <a:t>(Use AI with Caution)</a:t>
                      </a:r>
                    </a:p>
                  </a:txBody>
                  <a:tcPr>
                    <a:solidFill>
                      <a:srgbClr val="FFC000"/>
                    </a:solidFill>
                  </a:tcPr>
                </a:tc>
                <a:tc>
                  <a:txBody>
                    <a:bodyPr/>
                    <a:lstStyle/>
                    <a:p>
                      <a:pPr marL="285750" indent="-285750">
                        <a:buFont typeface="Arial" panose="020B0604020202020204" pitchFamily="34" charset="0"/>
                        <a:buChar char="•"/>
                      </a:pPr>
                      <a:r>
                        <a:rPr lang="en-US" b="1" dirty="0"/>
                        <a:t>Revisiting challenging questions in class where the working is not available but a solution can be checked or verified with your teacher.</a:t>
                      </a:r>
                    </a:p>
                    <a:p>
                      <a:pPr marL="285750" indent="-285750">
                        <a:buFont typeface="Arial" panose="020B0604020202020204" pitchFamily="34" charset="0"/>
                        <a:buChar char="•"/>
                      </a:pPr>
                      <a:r>
                        <a:rPr lang="en-US" b="1" dirty="0"/>
                        <a:t>Researching factual information relating to the key questions of your research task. All AI responses need to be verified to ensure they are factually correct.</a:t>
                      </a:r>
                    </a:p>
                  </a:txBody>
                  <a:tcPr>
                    <a:solidFill>
                      <a:srgbClr val="FFC000"/>
                    </a:solidFill>
                  </a:tcPr>
                </a:tc>
                <a:extLst>
                  <a:ext uri="{0D108BD9-81ED-4DB2-BD59-A6C34878D82A}">
                    <a16:rowId xmlns:a16="http://schemas.microsoft.com/office/drawing/2014/main" val="15088087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Green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(Use AI to assist your </a:t>
                      </a:r>
                      <a:r>
                        <a:rPr lang="en-US" b="1"/>
                        <a:t>learning with</a:t>
                      </a:r>
                      <a:endParaRPr lang="en-US" b="1" dirty="0"/>
                    </a:p>
                  </a:txBody>
                  <a:tcPr>
                    <a:solidFill>
                      <a:srgbClr val="00B050"/>
                    </a:solidFill>
                  </a:tcPr>
                </a:tc>
                <a:tc>
                  <a:txBody>
                    <a:bodyPr/>
                    <a:lstStyle/>
                    <a:p>
                      <a:pPr marL="285750" indent="-285750">
                        <a:buFont typeface="Arial" panose="020B0604020202020204" pitchFamily="34" charset="0"/>
                        <a:buChar char="•"/>
                      </a:pPr>
                      <a:r>
                        <a:rPr lang="en-US" b="1" dirty="0"/>
                        <a:t>For your research task you may use AI to assist with drafting or your written work and for idea generation around areas that can be explored. Some suggested prompts would be:</a:t>
                      </a:r>
                    </a:p>
                    <a:p>
                      <a:pPr marL="742950" lvl="1" indent="-285750">
                        <a:buFont typeface="Arial" panose="020B0604020202020204" pitchFamily="34" charset="0"/>
                        <a:buChar char="•"/>
                      </a:pPr>
                      <a:r>
                        <a:rPr lang="en-US" b="0" i="1" dirty="0"/>
                        <a:t>With regard to the text below, can you provide feedback to assist me in ensuring it is written in the third person, that it is in a scientific voice and important factual information is identified with in-text referencing.</a:t>
                      </a:r>
                    </a:p>
                    <a:p>
                      <a:pPr marL="742950" lvl="1" indent="-285750">
                        <a:buFont typeface="Arial" panose="020B0604020202020204" pitchFamily="34" charset="0"/>
                        <a:buChar char="•"/>
                      </a:pPr>
                      <a:r>
                        <a:rPr lang="en-US" b="0" i="1" dirty="0"/>
                        <a:t>What were the key milestones in developing the theory behind the formation of Pulsars?</a:t>
                      </a:r>
                    </a:p>
                    <a:p>
                      <a:pPr marL="285750" indent="-285750">
                        <a:buFont typeface="Arial" panose="020B0604020202020204" pitchFamily="34" charset="0"/>
                        <a:buChar char="•"/>
                      </a:pPr>
                      <a:r>
                        <a:rPr lang="en-AU" b="1" i="0" dirty="0"/>
                        <a:t>For further developing your understanding of key concepts covered in the course. Some example prompts might be:</a:t>
                      </a:r>
                    </a:p>
                    <a:p>
                      <a:pPr marL="742950" lvl="1" indent="-285750">
                        <a:buFont typeface="Arial" panose="020B0604020202020204" pitchFamily="34" charset="0"/>
                        <a:buChar char="•"/>
                      </a:pPr>
                      <a:r>
                        <a:rPr lang="en-AU" b="0" i="1" dirty="0"/>
                        <a:t>What were the key ideas of Copernicus that Galileo used in developing his arguments for heliocentrism?</a:t>
                      </a:r>
                    </a:p>
                    <a:p>
                      <a:pPr marL="742950" lvl="1" indent="-285750">
                        <a:buFont typeface="Arial" panose="020B0604020202020204" pitchFamily="34" charset="0"/>
                        <a:buChar char="•"/>
                      </a:pPr>
                      <a:r>
                        <a:rPr lang="en-AU" b="0" i="1" dirty="0"/>
                        <a:t>What is behind the relationship between the rate of black hole evaporation and Hawking radiation?</a:t>
                      </a:r>
                    </a:p>
                  </a:txBody>
                  <a:tcPr>
                    <a:solidFill>
                      <a:srgbClr val="00B050"/>
                    </a:solidFill>
                  </a:tcPr>
                </a:tc>
                <a:extLst>
                  <a:ext uri="{0D108BD9-81ED-4DB2-BD59-A6C34878D82A}">
                    <a16:rowId xmlns:a16="http://schemas.microsoft.com/office/drawing/2014/main" val="2667611264"/>
                  </a:ext>
                </a:extLst>
              </a:tr>
            </a:tbl>
          </a:graphicData>
        </a:graphic>
      </p:graphicFrame>
    </p:spTree>
    <p:extLst>
      <p:ext uri="{BB962C8B-B14F-4D97-AF65-F5344CB8AC3E}">
        <p14:creationId xmlns:p14="http://schemas.microsoft.com/office/powerpoint/2010/main" val="303208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16C0F-7FD5-0B37-4B48-8D7E5E252218}"/>
              </a:ext>
            </a:extLst>
          </p:cNvPr>
          <p:cNvSpPr>
            <a:spLocks noGrp="1"/>
          </p:cNvSpPr>
          <p:nvPr>
            <p:ph type="title"/>
          </p:nvPr>
        </p:nvSpPr>
        <p:spPr/>
        <p:txBody>
          <a:bodyPr>
            <a:normAutofit/>
          </a:bodyPr>
          <a:lstStyle/>
          <a:p>
            <a:r>
              <a:rPr lang="en-AU" dirty="0">
                <a:latin typeface="Segoe UI Light" panose="020B0502040204020203" pitchFamily="34" charset="0"/>
                <a:cs typeface="Segoe UI Light" panose="020B0502040204020203" pitchFamily="34" charset="0"/>
              </a:rPr>
              <a:t>Hello ChatGPT 4</a:t>
            </a:r>
          </a:p>
        </p:txBody>
      </p:sp>
      <p:sp>
        <p:nvSpPr>
          <p:cNvPr id="4" name="Content Placeholder 3">
            <a:extLst>
              <a:ext uri="{FF2B5EF4-FFF2-40B4-BE49-F238E27FC236}">
                <a16:creationId xmlns:a16="http://schemas.microsoft.com/office/drawing/2014/main" id="{67E7DE85-82E4-25DC-9B1F-D683FEEA2905}"/>
              </a:ext>
            </a:extLst>
          </p:cNvPr>
          <p:cNvSpPr>
            <a:spLocks noGrp="1"/>
          </p:cNvSpPr>
          <p:nvPr>
            <p:ph idx="1"/>
          </p:nvPr>
        </p:nvSpPr>
        <p:spPr/>
        <p:txBody>
          <a:bodyPr/>
          <a:lstStyle/>
          <a:p>
            <a:r>
              <a:rPr lang="en-US" dirty="0"/>
              <a:t>Significant accuracy upgrade from ChatGPT 3.5 (the free version)</a:t>
            </a:r>
          </a:p>
          <a:p>
            <a:r>
              <a:rPr lang="en-US" dirty="0"/>
              <a:t>It is a paid for service (~$30 a month – haves and have nots)</a:t>
            </a:r>
          </a:p>
          <a:p>
            <a:r>
              <a:rPr lang="en-US" dirty="0"/>
              <a:t>Upgraded mathematics capabilities</a:t>
            </a:r>
          </a:p>
          <a:p>
            <a:r>
              <a:rPr lang="en-US" dirty="0"/>
              <a:t>Outsources to other AIs and</a:t>
            </a:r>
            <a:br>
              <a:rPr lang="en-US" dirty="0"/>
            </a:br>
            <a:r>
              <a:rPr lang="en-US" dirty="0"/>
              <a:t>plug-ins when it needs to</a:t>
            </a:r>
          </a:p>
          <a:p>
            <a:r>
              <a:rPr lang="en-US" dirty="0"/>
              <a:t>Is “up to date” with the world</a:t>
            </a:r>
          </a:p>
          <a:p>
            <a:r>
              <a:rPr lang="en-US" dirty="0"/>
              <a:t>The output is by default far less prosaic </a:t>
            </a:r>
          </a:p>
          <a:p>
            <a:pPr lvl="1"/>
            <a:endParaRPr lang="en-US" dirty="0"/>
          </a:p>
          <a:p>
            <a:pPr lvl="1"/>
            <a:endParaRPr lang="en-US" dirty="0"/>
          </a:p>
          <a:p>
            <a:pPr lvl="1"/>
            <a:endParaRPr lang="en-AU" dirty="0"/>
          </a:p>
        </p:txBody>
      </p:sp>
      <p:pic>
        <p:nvPicPr>
          <p:cNvPr id="6" name="Picture 5">
            <a:extLst>
              <a:ext uri="{FF2B5EF4-FFF2-40B4-BE49-F238E27FC236}">
                <a16:creationId xmlns:a16="http://schemas.microsoft.com/office/drawing/2014/main" id="{D695BDC2-A088-8DB9-3C59-4C486B134CF6}"/>
              </a:ext>
            </a:extLst>
          </p:cNvPr>
          <p:cNvPicPr>
            <a:picLocks noChangeAspect="1"/>
          </p:cNvPicPr>
          <p:nvPr/>
        </p:nvPicPr>
        <p:blipFill>
          <a:blip r:embed="rId2"/>
          <a:stretch>
            <a:fillRect/>
          </a:stretch>
        </p:blipFill>
        <p:spPr>
          <a:xfrm>
            <a:off x="7022223" y="3075708"/>
            <a:ext cx="4077212" cy="25000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66188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66AABB-24BC-E614-08B4-D4CF4924B6D8}"/>
              </a:ext>
            </a:extLst>
          </p:cNvPr>
          <p:cNvPicPr>
            <a:picLocks noChangeAspect="1"/>
          </p:cNvPicPr>
          <p:nvPr/>
        </p:nvPicPr>
        <p:blipFill>
          <a:blip r:embed="rId3"/>
          <a:stretch>
            <a:fillRect/>
          </a:stretch>
        </p:blipFill>
        <p:spPr>
          <a:xfrm>
            <a:off x="2430201" y="1764579"/>
            <a:ext cx="6149344" cy="4632827"/>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25824319-F4D2-A543-AD24-D345B804F54D}"/>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sz="4400" dirty="0">
                <a:latin typeface="Segoe UI Light" panose="020B0502040204020203" pitchFamily="34" charset="0"/>
                <a:cs typeface="Segoe UI Light" panose="020B0502040204020203" pitchFamily="34" charset="0"/>
              </a:rPr>
              <a:t>Hello</a:t>
            </a:r>
            <a:r>
              <a:rPr lang="en-AU" dirty="0">
                <a:latin typeface="Segoe UI Light" panose="020B0502040204020203" pitchFamily="34" charset="0"/>
                <a:cs typeface="Segoe UI Light" panose="020B0502040204020203" pitchFamily="34" charset="0"/>
              </a:rPr>
              <a:t> </a:t>
            </a:r>
            <a:r>
              <a:rPr lang="en-AU" sz="4400" dirty="0">
                <a:latin typeface="Segoe UI Light" panose="020B0502040204020203" pitchFamily="34" charset="0"/>
                <a:cs typeface="Segoe UI Light" panose="020B0502040204020203" pitchFamily="34" charset="0"/>
              </a:rPr>
              <a:t>Formative Generative AI</a:t>
            </a:r>
            <a:endParaRPr lang="en-AU"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025607749"/>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24319-F4D2-A543-AD24-D345B804F54D}"/>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sz="4400" dirty="0">
                <a:latin typeface="Segoe UI Light" panose="020B0502040204020203" pitchFamily="34" charset="0"/>
                <a:cs typeface="Segoe UI Light" panose="020B0502040204020203" pitchFamily="34" charset="0"/>
              </a:rPr>
              <a:t>Hello</a:t>
            </a:r>
            <a:r>
              <a:rPr lang="en-AU" dirty="0">
                <a:latin typeface="Segoe UI Light" panose="020B0502040204020203" pitchFamily="34" charset="0"/>
                <a:cs typeface="Segoe UI Light" panose="020B0502040204020203" pitchFamily="34" charset="0"/>
              </a:rPr>
              <a:t> </a:t>
            </a:r>
            <a:r>
              <a:rPr lang="en-AU" sz="4400" dirty="0">
                <a:latin typeface="Segoe UI Light" panose="020B0502040204020203" pitchFamily="34" charset="0"/>
                <a:cs typeface="Segoe UI Light" panose="020B0502040204020203" pitchFamily="34" charset="0"/>
              </a:rPr>
              <a:t>Formative Generative AI</a:t>
            </a:r>
            <a:endParaRPr lang="en-AU" dirty="0">
              <a:latin typeface="Segoe UI Light" panose="020B0502040204020203" pitchFamily="34" charset="0"/>
              <a:cs typeface="Segoe UI Light" panose="020B0502040204020203" pitchFamily="34" charset="0"/>
            </a:endParaRPr>
          </a:p>
        </p:txBody>
      </p:sp>
      <p:pic>
        <p:nvPicPr>
          <p:cNvPr id="4" name="Picture 3">
            <a:extLst>
              <a:ext uri="{FF2B5EF4-FFF2-40B4-BE49-F238E27FC236}">
                <a16:creationId xmlns:a16="http://schemas.microsoft.com/office/drawing/2014/main" id="{295FBFED-70B2-925E-4867-A436951F936A}"/>
              </a:ext>
            </a:extLst>
          </p:cNvPr>
          <p:cNvPicPr>
            <a:picLocks noChangeAspect="1"/>
          </p:cNvPicPr>
          <p:nvPr/>
        </p:nvPicPr>
        <p:blipFill>
          <a:blip r:embed="rId3"/>
          <a:stretch>
            <a:fillRect/>
          </a:stretch>
        </p:blipFill>
        <p:spPr>
          <a:xfrm>
            <a:off x="2542309" y="1690688"/>
            <a:ext cx="7107382" cy="45567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1469580"/>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24319-F4D2-A543-AD24-D345B804F54D}"/>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sz="4400" dirty="0">
                <a:latin typeface="Segoe UI Light" panose="020B0502040204020203" pitchFamily="34" charset="0"/>
                <a:cs typeface="Segoe UI Light" panose="020B0502040204020203" pitchFamily="34" charset="0"/>
              </a:rPr>
              <a:t>Hello</a:t>
            </a:r>
            <a:r>
              <a:rPr lang="en-AU" dirty="0">
                <a:latin typeface="Segoe UI Light" panose="020B0502040204020203" pitchFamily="34" charset="0"/>
                <a:cs typeface="Segoe UI Light" panose="020B0502040204020203" pitchFamily="34" charset="0"/>
              </a:rPr>
              <a:t> </a:t>
            </a:r>
            <a:r>
              <a:rPr lang="en-AU" sz="4400" dirty="0">
                <a:latin typeface="Segoe UI Light" panose="020B0502040204020203" pitchFamily="34" charset="0"/>
                <a:cs typeface="Segoe UI Light" panose="020B0502040204020203" pitchFamily="34" charset="0"/>
              </a:rPr>
              <a:t>Formative Generative AI</a:t>
            </a:r>
            <a:endParaRPr lang="en-AU" dirty="0">
              <a:latin typeface="Segoe UI Light" panose="020B0502040204020203" pitchFamily="34" charset="0"/>
              <a:cs typeface="Segoe UI Light" panose="020B0502040204020203" pitchFamily="34" charset="0"/>
            </a:endParaRPr>
          </a:p>
        </p:txBody>
      </p:sp>
      <p:pic>
        <p:nvPicPr>
          <p:cNvPr id="5" name="Picture 4">
            <a:extLst>
              <a:ext uri="{FF2B5EF4-FFF2-40B4-BE49-F238E27FC236}">
                <a16:creationId xmlns:a16="http://schemas.microsoft.com/office/drawing/2014/main" id="{FD2B17BA-4467-9D2B-64FA-C9DC55887815}"/>
              </a:ext>
            </a:extLst>
          </p:cNvPr>
          <p:cNvPicPr>
            <a:picLocks noChangeAspect="1"/>
          </p:cNvPicPr>
          <p:nvPr/>
        </p:nvPicPr>
        <p:blipFill>
          <a:blip r:embed="rId3"/>
          <a:stretch>
            <a:fillRect/>
          </a:stretch>
        </p:blipFill>
        <p:spPr>
          <a:xfrm>
            <a:off x="957201" y="1828800"/>
            <a:ext cx="9110435" cy="43058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54759296"/>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5093ECC-8BEB-4546-A80D-0B4887662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182A533-BD4E-2535-C18A-D9B9C32D0FA2}"/>
              </a:ext>
            </a:extLst>
          </p:cNvPr>
          <p:cNvPicPr>
            <a:picLocks noChangeAspect="1"/>
          </p:cNvPicPr>
          <p:nvPr/>
        </p:nvPicPr>
        <p:blipFill>
          <a:blip r:embed="rId2"/>
          <a:stretch>
            <a:fillRect/>
          </a:stretch>
        </p:blipFill>
        <p:spPr>
          <a:xfrm>
            <a:off x="890587" y="1428750"/>
            <a:ext cx="10410825" cy="4000500"/>
          </a:xfrm>
          <a:prstGeom prst="rect">
            <a:avLst/>
          </a:prstGeom>
        </p:spPr>
      </p:pic>
    </p:spTree>
    <p:extLst>
      <p:ext uri="{BB962C8B-B14F-4D97-AF65-F5344CB8AC3E}">
        <p14:creationId xmlns:p14="http://schemas.microsoft.com/office/powerpoint/2010/main" val="2975255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5093ECC-8BEB-4546-A80D-0B4887662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EFF2623-C60C-E422-E6B0-2EDE83BD539C}"/>
              </a:ext>
            </a:extLst>
          </p:cNvPr>
          <p:cNvPicPr>
            <a:picLocks noChangeAspect="1"/>
          </p:cNvPicPr>
          <p:nvPr/>
        </p:nvPicPr>
        <p:blipFill>
          <a:blip r:embed="rId2"/>
          <a:stretch>
            <a:fillRect/>
          </a:stretch>
        </p:blipFill>
        <p:spPr>
          <a:xfrm>
            <a:off x="1230351" y="322823"/>
            <a:ext cx="9731298" cy="6212354"/>
          </a:xfrm>
          <a:prstGeom prst="rect">
            <a:avLst/>
          </a:prstGeom>
        </p:spPr>
      </p:pic>
    </p:spTree>
    <p:extLst>
      <p:ext uri="{BB962C8B-B14F-4D97-AF65-F5344CB8AC3E}">
        <p14:creationId xmlns:p14="http://schemas.microsoft.com/office/powerpoint/2010/main" val="2456289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3D56D0D5-FF78-7D7D-B9F0-CF55C110CD18}"/>
              </a:ext>
            </a:extLst>
          </p:cNvPr>
          <p:cNvPicPr>
            <a:picLocks noChangeAspect="1"/>
          </p:cNvPicPr>
          <p:nvPr/>
        </p:nvPicPr>
        <p:blipFill>
          <a:blip r:embed="rId2"/>
          <a:stretch>
            <a:fillRect/>
          </a:stretch>
        </p:blipFill>
        <p:spPr>
          <a:xfrm>
            <a:off x="1214010" y="2745523"/>
            <a:ext cx="9763979" cy="1366954"/>
          </a:xfrm>
          <a:prstGeom prst="rect">
            <a:avLst/>
          </a:prstGeom>
        </p:spPr>
      </p:pic>
    </p:spTree>
    <p:extLst>
      <p:ext uri="{BB962C8B-B14F-4D97-AF65-F5344CB8AC3E}">
        <p14:creationId xmlns:p14="http://schemas.microsoft.com/office/powerpoint/2010/main" val="29768140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4DB9471-4407-41D4-B40E-BC40213BFA10}">
  <we:reference id="wa200005107" version="1.0.0.0" store="en-US" storeType="OMEX"/>
  <we:alternateReferences>
    <we:reference id="WA200005107" version="1.0.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473</TotalTime>
  <Words>1117</Words>
  <Application>Microsoft Office PowerPoint</Application>
  <PresentationFormat>Widescreen</PresentationFormat>
  <Paragraphs>82</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Segoe UI Light</vt:lpstr>
      <vt:lpstr>Office Theme</vt:lpstr>
      <vt:lpstr>AI in Education</vt:lpstr>
      <vt:lpstr>Hello Google Bard</vt:lpstr>
      <vt:lpstr>Hello ChatGPT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Recap!</vt:lpstr>
      <vt:lpstr>What AI student use already is…</vt:lpstr>
      <vt:lpstr>What AI student use already is…</vt:lpstr>
      <vt:lpstr>Student Based Responses to AI</vt:lpstr>
      <vt:lpstr>AI &amp; Learning </vt:lpstr>
      <vt:lpstr>AI &amp; Learning </vt:lpstr>
      <vt:lpstr>AI &amp; Learning </vt:lpstr>
      <vt:lpstr>AI in Learning </vt:lpstr>
      <vt:lpstr>AI in Learning - Suggested Response</vt:lpstr>
      <vt:lpstr>Year 10 Astronomy AI Statement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in Education</dc:title>
  <dc:creator>Stuart Fankhauser</dc:creator>
  <cp:lastModifiedBy>Stuart Fankhauser</cp:lastModifiedBy>
  <cp:revision>2</cp:revision>
  <dcterms:created xsi:type="dcterms:W3CDTF">2023-03-05T02:48:15Z</dcterms:created>
  <dcterms:modified xsi:type="dcterms:W3CDTF">2023-05-24T04:40:08Z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060bdc4-329c-4748-b6fd-e3afc11cce4b_Enabled">
    <vt:lpwstr>true</vt:lpwstr>
  </property>
  <property fmtid="{D5CDD505-2E9C-101B-9397-08002B2CF9AE}" pid="3" name="MSIP_Label_3060bdc4-329c-4748-b6fd-e3afc11cce4b_SetDate">
    <vt:lpwstr>2023-03-05T04:58:21Z</vt:lpwstr>
  </property>
  <property fmtid="{D5CDD505-2E9C-101B-9397-08002B2CF9AE}" pid="4" name="MSIP_Label_3060bdc4-329c-4748-b6fd-e3afc11cce4b_Method">
    <vt:lpwstr>Standard</vt:lpwstr>
  </property>
  <property fmtid="{D5CDD505-2E9C-101B-9397-08002B2CF9AE}" pid="5" name="MSIP_Label_3060bdc4-329c-4748-b6fd-e3afc11cce4b_Name">
    <vt:lpwstr>defa4170-0d19-0005-0004-bc88714345d2</vt:lpwstr>
  </property>
  <property fmtid="{D5CDD505-2E9C-101B-9397-08002B2CF9AE}" pid="6" name="MSIP_Label_3060bdc4-329c-4748-b6fd-e3afc11cce4b_SiteId">
    <vt:lpwstr>348841ce-b851-46d7-a6b2-96bba96fea69</vt:lpwstr>
  </property>
  <property fmtid="{D5CDD505-2E9C-101B-9397-08002B2CF9AE}" pid="7" name="MSIP_Label_3060bdc4-329c-4748-b6fd-e3afc11cce4b_ActionId">
    <vt:lpwstr>6f6a6589-4fc3-4a97-8c7e-46b4196563b1</vt:lpwstr>
  </property>
  <property fmtid="{D5CDD505-2E9C-101B-9397-08002B2CF9AE}" pid="8" name="MSIP_Label_3060bdc4-329c-4748-b6fd-e3afc11cce4b_ContentBits">
    <vt:lpwstr>0</vt:lpwstr>
  </property>
</Properties>
</file>