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4"/>
  </p:sldMasterIdLst>
  <p:sldIdLst>
    <p:sldId id="256" r:id="rId5"/>
    <p:sldId id="261" r:id="rId6"/>
    <p:sldId id="260" r:id="rId7"/>
    <p:sldId id="262" r:id="rId8"/>
    <p:sldId id="263"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48" d="100"/>
          <a:sy n="48" d="100"/>
        </p:scale>
        <p:origin x="136"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pPr/>
              <a:t>3/19/2020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83430749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545858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3/19/2020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594520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3/19/2020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654686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87DE6118-2437-4B30-8E3C-4D2BE6020583}" type="datetimeFigureOut">
              <a:rPr lang="en-US" smtClean="0"/>
              <a:pPr/>
              <a:t>3/19/2020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413730288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87DE6118-2437-4B30-8E3C-4D2BE6020583}" type="datetimeFigureOut">
              <a:rPr lang="en-US" smtClean="0"/>
              <a:t>3/19/2020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692215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87DE6118-2437-4B30-8E3C-4D2BE6020583}" type="datetimeFigureOut">
              <a:rPr lang="en-US" smtClean="0"/>
              <a:pPr/>
              <a:t>3/19/2020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pPr/>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050191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3/19/2020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475503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3/19/2020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131614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87DE6118-2437-4B30-8E3C-4D2BE6020583}" type="datetimeFigureOut">
              <a:rPr lang="en-US" smtClean="0"/>
              <a:pPr/>
              <a:t>3/19/2020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872590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87DE6118-2437-4B30-8E3C-4D2BE6020583}" type="datetimeFigureOut">
              <a:rPr lang="en-US" smtClean="0"/>
              <a:pPr/>
              <a:t>3/19/2020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816703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87DE6118-2437-4B30-8E3C-4D2BE6020583}" type="datetimeFigureOut">
              <a:rPr lang="en-US" smtClean="0"/>
              <a:pPr/>
              <a:t>3/19/2020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3240194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5AC0F-BE6E-49E9-98B8-5C9552A0F6C1}"/>
              </a:ext>
            </a:extLst>
          </p:cNvPr>
          <p:cNvSpPr>
            <a:spLocks noGrp="1"/>
          </p:cNvSpPr>
          <p:nvPr>
            <p:ph type="ctrTitle"/>
          </p:nvPr>
        </p:nvSpPr>
        <p:spPr/>
        <p:txBody>
          <a:bodyPr/>
          <a:lstStyle/>
          <a:p>
            <a:r>
              <a:rPr lang="en-AU" dirty="0"/>
              <a:t>Digital Teaching </a:t>
            </a:r>
            <a:r>
              <a:rPr lang="en-AU"/>
              <a:t>&amp; Learning Preparation</a:t>
            </a:r>
            <a:endParaRPr lang="en-AU" dirty="0"/>
          </a:p>
        </p:txBody>
      </p:sp>
      <p:sp>
        <p:nvSpPr>
          <p:cNvPr id="3" name="Subtitle 2">
            <a:extLst>
              <a:ext uri="{FF2B5EF4-FFF2-40B4-BE49-F238E27FC236}">
                <a16:creationId xmlns:a16="http://schemas.microsoft.com/office/drawing/2014/main" id="{9B7B1F4E-8C67-4AC3-891E-F5083ACB974B}"/>
              </a:ext>
            </a:extLst>
          </p:cNvPr>
          <p:cNvSpPr>
            <a:spLocks noGrp="1"/>
          </p:cNvSpPr>
          <p:nvPr>
            <p:ph type="subTitle" idx="1"/>
          </p:nvPr>
        </p:nvSpPr>
        <p:spPr/>
        <p:txBody>
          <a:bodyPr/>
          <a:lstStyle/>
          <a:p>
            <a:r>
              <a:rPr lang="en-AU" dirty="0"/>
              <a:t>Term 1 2020</a:t>
            </a:r>
          </a:p>
        </p:txBody>
      </p:sp>
    </p:spTree>
    <p:extLst>
      <p:ext uri="{BB962C8B-B14F-4D97-AF65-F5344CB8AC3E}">
        <p14:creationId xmlns:p14="http://schemas.microsoft.com/office/powerpoint/2010/main" val="3457265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B4730-1FE1-4E5F-9216-8826F51870A3}"/>
              </a:ext>
            </a:extLst>
          </p:cNvPr>
          <p:cNvSpPr>
            <a:spLocks noGrp="1"/>
          </p:cNvSpPr>
          <p:nvPr>
            <p:ph type="title"/>
          </p:nvPr>
        </p:nvSpPr>
        <p:spPr/>
        <p:txBody>
          <a:bodyPr/>
          <a:lstStyle/>
          <a:p>
            <a:r>
              <a:rPr lang="en-AU" dirty="0"/>
              <a:t>Unscheduled Digital Delivery</a:t>
            </a:r>
          </a:p>
        </p:txBody>
      </p:sp>
      <p:sp>
        <p:nvSpPr>
          <p:cNvPr id="3" name="Content Placeholder 2">
            <a:extLst>
              <a:ext uri="{FF2B5EF4-FFF2-40B4-BE49-F238E27FC236}">
                <a16:creationId xmlns:a16="http://schemas.microsoft.com/office/drawing/2014/main" id="{CC986D33-985B-4F7D-B4C5-42F52FEBC8A3}"/>
              </a:ext>
            </a:extLst>
          </p:cNvPr>
          <p:cNvSpPr>
            <a:spLocks noGrp="1"/>
          </p:cNvSpPr>
          <p:nvPr>
            <p:ph idx="1"/>
          </p:nvPr>
        </p:nvSpPr>
        <p:spPr/>
        <p:txBody>
          <a:bodyPr/>
          <a:lstStyle/>
          <a:p>
            <a:pPr marL="0" indent="0">
              <a:buNone/>
            </a:pPr>
            <a:r>
              <a:rPr lang="en-AU" dirty="0"/>
              <a:t>If we are asked to close… It could be quite sudden!</a:t>
            </a:r>
          </a:p>
          <a:p>
            <a:pPr marL="0" indent="0">
              <a:buNone/>
            </a:pPr>
            <a:r>
              <a:rPr lang="en-AU" dirty="0"/>
              <a:t>How would we run briefing?</a:t>
            </a:r>
          </a:p>
          <a:p>
            <a:pPr marL="0" indent="0">
              <a:buNone/>
            </a:pPr>
            <a:r>
              <a:rPr lang="en-AU" dirty="0"/>
              <a:t>Consider how you could see it actually working in operation…</a:t>
            </a:r>
          </a:p>
          <a:p>
            <a:pPr marL="0" indent="0">
              <a:buNone/>
            </a:pPr>
            <a:r>
              <a:rPr lang="en-AU" dirty="0"/>
              <a:t>What if people are not ‘present’?</a:t>
            </a:r>
          </a:p>
          <a:p>
            <a:pPr marL="0" indent="0">
              <a:buNone/>
            </a:pPr>
            <a:r>
              <a:rPr lang="en-AU" dirty="0"/>
              <a:t>How would we indicate we have something to announce to other staff? </a:t>
            </a:r>
          </a:p>
          <a:p>
            <a:pPr marL="0" indent="0">
              <a:buNone/>
            </a:pPr>
            <a:r>
              <a:rPr lang="en-AU" dirty="0"/>
              <a:t>Would Wednesday morning house meetings run in the same manner?</a:t>
            </a:r>
          </a:p>
          <a:p>
            <a:pPr marL="0" indent="0">
              <a:buNone/>
            </a:pPr>
            <a:r>
              <a:rPr lang="en-AU" dirty="0"/>
              <a:t>What would be a suitable set of briefing protocols to assist in it running smoothly in a Teams video meeting?</a:t>
            </a:r>
          </a:p>
          <a:p>
            <a:pPr marL="0" indent="0">
              <a:buNone/>
            </a:pPr>
            <a:endParaRPr lang="en-AU" dirty="0"/>
          </a:p>
          <a:p>
            <a:pPr marL="228600" lvl="1" indent="0">
              <a:buNone/>
            </a:pPr>
            <a:endParaRPr lang="en-AU" dirty="0"/>
          </a:p>
          <a:p>
            <a:pPr lvl="1"/>
            <a:endParaRPr lang="en-AU" dirty="0"/>
          </a:p>
          <a:p>
            <a:pPr lvl="1"/>
            <a:endParaRPr lang="en-AU" dirty="0"/>
          </a:p>
        </p:txBody>
      </p:sp>
    </p:spTree>
    <p:extLst>
      <p:ext uri="{BB962C8B-B14F-4D97-AF65-F5344CB8AC3E}">
        <p14:creationId xmlns:p14="http://schemas.microsoft.com/office/powerpoint/2010/main" val="1314639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B4730-1FE1-4E5F-9216-8826F51870A3}"/>
              </a:ext>
            </a:extLst>
          </p:cNvPr>
          <p:cNvSpPr>
            <a:spLocks noGrp="1"/>
          </p:cNvSpPr>
          <p:nvPr>
            <p:ph type="title"/>
          </p:nvPr>
        </p:nvSpPr>
        <p:spPr/>
        <p:txBody>
          <a:bodyPr/>
          <a:lstStyle/>
          <a:p>
            <a:r>
              <a:rPr lang="en-AU" dirty="0"/>
              <a:t>Unscheduled Digital Delivery</a:t>
            </a:r>
          </a:p>
        </p:txBody>
      </p:sp>
      <p:sp>
        <p:nvSpPr>
          <p:cNvPr id="3" name="Content Placeholder 2">
            <a:extLst>
              <a:ext uri="{FF2B5EF4-FFF2-40B4-BE49-F238E27FC236}">
                <a16:creationId xmlns:a16="http://schemas.microsoft.com/office/drawing/2014/main" id="{CC986D33-985B-4F7D-B4C5-42F52FEBC8A3}"/>
              </a:ext>
            </a:extLst>
          </p:cNvPr>
          <p:cNvSpPr>
            <a:spLocks noGrp="1"/>
          </p:cNvSpPr>
          <p:nvPr>
            <p:ph idx="1"/>
          </p:nvPr>
        </p:nvSpPr>
        <p:spPr/>
        <p:txBody>
          <a:bodyPr/>
          <a:lstStyle/>
          <a:p>
            <a:r>
              <a:rPr lang="en-AU" dirty="0"/>
              <a:t>Preparation with classes should begin now</a:t>
            </a:r>
          </a:p>
          <a:p>
            <a:pPr lvl="1"/>
            <a:r>
              <a:rPr lang="en-AU" dirty="0"/>
              <a:t>Consider how your current embedded classroom structures can move to Teams, OneNote, other applications</a:t>
            </a:r>
          </a:p>
          <a:p>
            <a:pPr lvl="1"/>
            <a:r>
              <a:rPr lang="en-AU" dirty="0"/>
              <a:t>Discuss with students the differences they see between learning face to face and through video conferencing</a:t>
            </a:r>
          </a:p>
          <a:p>
            <a:pPr lvl="1"/>
            <a:r>
              <a:rPr lang="en-AU" dirty="0"/>
              <a:t>Ask students to consider the differences for you in teaching face to face and online</a:t>
            </a:r>
          </a:p>
          <a:p>
            <a:pPr lvl="1"/>
            <a:r>
              <a:rPr lang="en-AU" dirty="0"/>
              <a:t>Discuss the establishment of online learning protocols with your students.  Write them down and share them to the General channel of your Class team. </a:t>
            </a:r>
          </a:p>
          <a:p>
            <a:pPr marL="228600" lvl="1" indent="0">
              <a:buNone/>
            </a:pPr>
            <a:endParaRPr lang="en-AU" dirty="0"/>
          </a:p>
          <a:p>
            <a:pPr lvl="1"/>
            <a:endParaRPr lang="en-AU" dirty="0"/>
          </a:p>
          <a:p>
            <a:pPr lvl="1"/>
            <a:endParaRPr lang="en-AU" dirty="0"/>
          </a:p>
        </p:txBody>
      </p:sp>
    </p:spTree>
    <p:extLst>
      <p:ext uri="{BB962C8B-B14F-4D97-AF65-F5344CB8AC3E}">
        <p14:creationId xmlns:p14="http://schemas.microsoft.com/office/powerpoint/2010/main" val="3468883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B4730-1FE1-4E5F-9216-8826F51870A3}"/>
              </a:ext>
            </a:extLst>
          </p:cNvPr>
          <p:cNvSpPr>
            <a:spLocks noGrp="1"/>
          </p:cNvSpPr>
          <p:nvPr>
            <p:ph type="title"/>
          </p:nvPr>
        </p:nvSpPr>
        <p:spPr/>
        <p:txBody>
          <a:bodyPr/>
          <a:lstStyle/>
          <a:p>
            <a:r>
              <a:rPr lang="en-AU" dirty="0"/>
              <a:t>Unscheduled Digital Delivery</a:t>
            </a:r>
          </a:p>
        </p:txBody>
      </p:sp>
      <p:sp>
        <p:nvSpPr>
          <p:cNvPr id="3" name="Content Placeholder 2">
            <a:extLst>
              <a:ext uri="{FF2B5EF4-FFF2-40B4-BE49-F238E27FC236}">
                <a16:creationId xmlns:a16="http://schemas.microsoft.com/office/drawing/2014/main" id="{CC986D33-985B-4F7D-B4C5-42F52FEBC8A3}"/>
              </a:ext>
            </a:extLst>
          </p:cNvPr>
          <p:cNvSpPr>
            <a:spLocks noGrp="1"/>
          </p:cNvSpPr>
          <p:nvPr>
            <p:ph idx="1"/>
          </p:nvPr>
        </p:nvSpPr>
        <p:spPr/>
        <p:txBody>
          <a:bodyPr/>
          <a:lstStyle/>
          <a:p>
            <a:pPr marL="0" indent="0">
              <a:buNone/>
            </a:pPr>
            <a:r>
              <a:rPr lang="en-AU" dirty="0"/>
              <a:t>For the students, how would they get daily messages?</a:t>
            </a:r>
          </a:p>
          <a:p>
            <a:pPr marL="0" indent="0">
              <a:buNone/>
            </a:pPr>
            <a:r>
              <a:rPr lang="en-AU" dirty="0"/>
              <a:t>How do we still run </a:t>
            </a:r>
            <a:r>
              <a:rPr lang="en-AU" dirty="0" err="1"/>
              <a:t>tute</a:t>
            </a:r>
            <a:r>
              <a:rPr lang="en-AU" dirty="0"/>
              <a:t> group meetings?</a:t>
            </a:r>
          </a:p>
          <a:p>
            <a:pPr marL="0" indent="0">
              <a:buNone/>
            </a:pPr>
            <a:r>
              <a:rPr lang="en-AU" dirty="0"/>
              <a:t>Would we have House meetings?</a:t>
            </a:r>
          </a:p>
          <a:p>
            <a:pPr marL="0" indent="0">
              <a:buNone/>
            </a:pPr>
            <a:r>
              <a:rPr lang="en-AU" dirty="0"/>
              <a:t>Does the SRC meet? How do they go about arranging this?</a:t>
            </a:r>
          </a:p>
          <a:p>
            <a:pPr marL="0" indent="0">
              <a:buNone/>
            </a:pPr>
            <a:r>
              <a:rPr lang="en-AU" dirty="0"/>
              <a:t>How would students be able to request and undertake counselling?</a:t>
            </a:r>
          </a:p>
          <a:p>
            <a:pPr marL="0" indent="0">
              <a:buNone/>
            </a:pPr>
            <a:r>
              <a:rPr lang="en-AU" dirty="0"/>
              <a:t>Do we still run Nossal Time? Through what Teams structure?</a:t>
            </a:r>
          </a:p>
          <a:p>
            <a:pPr marL="0" indent="0">
              <a:buNone/>
            </a:pPr>
            <a:endParaRPr lang="en-AU" dirty="0"/>
          </a:p>
          <a:p>
            <a:pPr marL="0" indent="0">
              <a:buNone/>
            </a:pPr>
            <a:endParaRPr lang="en-AU" dirty="0"/>
          </a:p>
          <a:p>
            <a:pPr marL="228600" lvl="1" indent="0">
              <a:buNone/>
            </a:pPr>
            <a:endParaRPr lang="en-AU" dirty="0"/>
          </a:p>
          <a:p>
            <a:pPr lvl="1"/>
            <a:endParaRPr lang="en-AU" dirty="0"/>
          </a:p>
          <a:p>
            <a:pPr lvl="1"/>
            <a:endParaRPr lang="en-AU" dirty="0"/>
          </a:p>
        </p:txBody>
      </p:sp>
    </p:spTree>
    <p:extLst>
      <p:ext uri="{BB962C8B-B14F-4D97-AF65-F5344CB8AC3E}">
        <p14:creationId xmlns:p14="http://schemas.microsoft.com/office/powerpoint/2010/main" val="2355377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B4730-1FE1-4E5F-9216-8826F51870A3}"/>
              </a:ext>
            </a:extLst>
          </p:cNvPr>
          <p:cNvSpPr>
            <a:spLocks noGrp="1"/>
          </p:cNvSpPr>
          <p:nvPr>
            <p:ph type="title"/>
          </p:nvPr>
        </p:nvSpPr>
        <p:spPr/>
        <p:txBody>
          <a:bodyPr/>
          <a:lstStyle/>
          <a:p>
            <a:r>
              <a:rPr lang="en-AU" dirty="0"/>
              <a:t>Unscheduled Digital Delivery</a:t>
            </a:r>
          </a:p>
        </p:txBody>
      </p:sp>
      <p:sp>
        <p:nvSpPr>
          <p:cNvPr id="3" name="Content Placeholder 2">
            <a:extLst>
              <a:ext uri="{FF2B5EF4-FFF2-40B4-BE49-F238E27FC236}">
                <a16:creationId xmlns:a16="http://schemas.microsoft.com/office/drawing/2014/main" id="{CC986D33-985B-4F7D-B4C5-42F52FEBC8A3}"/>
              </a:ext>
            </a:extLst>
          </p:cNvPr>
          <p:cNvSpPr>
            <a:spLocks noGrp="1"/>
          </p:cNvSpPr>
          <p:nvPr>
            <p:ph idx="1"/>
          </p:nvPr>
        </p:nvSpPr>
        <p:spPr>
          <a:xfrm>
            <a:off x="2231136" y="2638044"/>
            <a:ext cx="7729728" cy="3964637"/>
          </a:xfrm>
        </p:spPr>
        <p:txBody>
          <a:bodyPr>
            <a:normAutofit fontScale="92500" lnSpcReduction="10000"/>
          </a:bodyPr>
          <a:lstStyle/>
          <a:p>
            <a:r>
              <a:rPr lang="en-AU" dirty="0"/>
              <a:t>When it actually comes to teaching your classes online…</a:t>
            </a:r>
          </a:p>
          <a:p>
            <a:r>
              <a:rPr lang="en-AU" dirty="0"/>
              <a:t>EXPLICIT TEACHING is the most important strategy. </a:t>
            </a:r>
          </a:p>
          <a:p>
            <a:pPr lvl="1"/>
            <a:r>
              <a:rPr lang="en-AU" dirty="0"/>
              <a:t>Take the time, each lesson to explain…</a:t>
            </a:r>
          </a:p>
          <a:p>
            <a:pPr lvl="2"/>
            <a:r>
              <a:rPr lang="en-AU" dirty="0"/>
              <a:t>HOW you are going to do WHAT you are intending to do, and WHY you are choosing to do it in that manner. Give the students an opportunity to fully understand your approach.</a:t>
            </a:r>
          </a:p>
          <a:p>
            <a:pPr lvl="2"/>
            <a:r>
              <a:rPr lang="en-AU" dirty="0"/>
              <a:t>They can not read your normal cues from within class and you can not read theirs. Remind them of this. Explain the need for them to be proactive in their learning.</a:t>
            </a:r>
          </a:p>
          <a:p>
            <a:r>
              <a:rPr lang="en-AU" dirty="0"/>
              <a:t>If you are struggling to cope – resort to a traditional content delivery, discussion and consolidation session</a:t>
            </a:r>
          </a:p>
          <a:p>
            <a:r>
              <a:rPr lang="en-AU" dirty="0"/>
              <a:t>If you are feeling you are ready and able, consider the other HITS. </a:t>
            </a:r>
            <a:br>
              <a:rPr lang="en-AU" dirty="0"/>
            </a:br>
            <a:r>
              <a:rPr lang="en-AU" dirty="0"/>
              <a:t>Collaboration, Goal Setting, Questioning Techniques, Differentiation, Multiple Exposures, Feedback, Worked Examples, etc.. And how they can be translated into Teams and OneNote.</a:t>
            </a:r>
          </a:p>
          <a:p>
            <a:pPr lvl="1"/>
            <a:endParaRPr lang="en-AU" dirty="0"/>
          </a:p>
          <a:p>
            <a:pPr lvl="1"/>
            <a:endParaRPr lang="en-AU" dirty="0"/>
          </a:p>
        </p:txBody>
      </p:sp>
    </p:spTree>
    <p:extLst>
      <p:ext uri="{BB962C8B-B14F-4D97-AF65-F5344CB8AC3E}">
        <p14:creationId xmlns:p14="http://schemas.microsoft.com/office/powerpoint/2010/main" val="4000644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B4730-1FE1-4E5F-9216-8826F51870A3}"/>
              </a:ext>
            </a:extLst>
          </p:cNvPr>
          <p:cNvSpPr>
            <a:spLocks noGrp="1"/>
          </p:cNvSpPr>
          <p:nvPr>
            <p:ph type="title"/>
          </p:nvPr>
        </p:nvSpPr>
        <p:spPr/>
        <p:txBody>
          <a:bodyPr/>
          <a:lstStyle/>
          <a:p>
            <a:r>
              <a:rPr lang="en-AU" dirty="0"/>
              <a:t>Unscheduled Digital Delivery</a:t>
            </a:r>
          </a:p>
        </p:txBody>
      </p:sp>
      <p:sp>
        <p:nvSpPr>
          <p:cNvPr id="3" name="Content Placeholder 2">
            <a:extLst>
              <a:ext uri="{FF2B5EF4-FFF2-40B4-BE49-F238E27FC236}">
                <a16:creationId xmlns:a16="http://schemas.microsoft.com/office/drawing/2014/main" id="{CC986D33-985B-4F7D-B4C5-42F52FEBC8A3}"/>
              </a:ext>
            </a:extLst>
          </p:cNvPr>
          <p:cNvSpPr>
            <a:spLocks noGrp="1"/>
          </p:cNvSpPr>
          <p:nvPr>
            <p:ph idx="1"/>
          </p:nvPr>
        </p:nvSpPr>
        <p:spPr>
          <a:xfrm>
            <a:off x="2231136" y="2638044"/>
            <a:ext cx="7729728" cy="3964637"/>
          </a:xfrm>
        </p:spPr>
        <p:txBody>
          <a:bodyPr>
            <a:normAutofit/>
          </a:bodyPr>
          <a:lstStyle/>
          <a:p>
            <a:r>
              <a:rPr lang="en-AU" dirty="0"/>
              <a:t>Other considerations…</a:t>
            </a:r>
          </a:p>
          <a:p>
            <a:pPr lvl="1"/>
            <a:r>
              <a:rPr lang="en-AU" dirty="0"/>
              <a:t>Calling in sick from home may mean leaving a set of instructions on Teams, rather than a cover.</a:t>
            </a:r>
          </a:p>
          <a:p>
            <a:pPr lvl="1"/>
            <a:r>
              <a:rPr lang="en-AU" dirty="0"/>
              <a:t>Meetings after school can go ahead through the appropriate Channel / Team</a:t>
            </a:r>
          </a:p>
          <a:p>
            <a:pPr lvl="1"/>
            <a:r>
              <a:rPr lang="en-AU" dirty="0"/>
              <a:t>We will need to MINIMSE communication with Students. </a:t>
            </a:r>
            <a:br>
              <a:rPr lang="en-AU" dirty="0"/>
            </a:br>
            <a:br>
              <a:rPr lang="en-AU" dirty="0"/>
            </a:br>
            <a:r>
              <a:rPr lang="en-AU" dirty="0"/>
              <a:t>No announcements to Year Levels, Houses or to Nossal Staff and Students. These will need to be consolidated through the appropriate leaders to ensure the messages and delivered once per day.</a:t>
            </a:r>
          </a:p>
        </p:txBody>
      </p:sp>
    </p:spTree>
    <p:extLst>
      <p:ext uri="{BB962C8B-B14F-4D97-AF65-F5344CB8AC3E}">
        <p14:creationId xmlns:p14="http://schemas.microsoft.com/office/powerpoint/2010/main" val="2250509837"/>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6AB86764CEE8647A026A1D1759EC334" ma:contentTypeVersion="12" ma:contentTypeDescription="Create a new document." ma:contentTypeScope="" ma:versionID="fcdd06519d1dd741470f7337816ae8ca">
  <xsd:schema xmlns:xsd="http://www.w3.org/2001/XMLSchema" xmlns:xs="http://www.w3.org/2001/XMLSchema" xmlns:p="http://schemas.microsoft.com/office/2006/metadata/properties" xmlns:ns2="aed91a6b-6dfa-47fd-9dfc-1ad62ceba9ac" xmlns:ns3="78bb9723-227e-489f-a323-1efa3abab2a6" targetNamespace="http://schemas.microsoft.com/office/2006/metadata/properties" ma:root="true" ma:fieldsID="4c966037363f92c2d0aa0d07d6c277ad" ns2:_="" ns3:_="">
    <xsd:import namespace="aed91a6b-6dfa-47fd-9dfc-1ad62ceba9ac"/>
    <xsd:import namespace="78bb9723-227e-489f-a323-1efa3abab2a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d91a6b-6dfa-47fd-9dfc-1ad62ceba9a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8bb9723-227e-489f-a323-1efa3abab2a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23A16A-520A-4BF1-864B-F3940FF75527}">
  <ds:schemaRefs>
    <ds:schemaRef ds:uri="http://schemas.microsoft.com/sharepoint/v3/contenttype/forms"/>
  </ds:schemaRefs>
</ds:datastoreItem>
</file>

<file path=customXml/itemProps2.xml><?xml version="1.0" encoding="utf-8"?>
<ds:datastoreItem xmlns:ds="http://schemas.openxmlformats.org/officeDocument/2006/customXml" ds:itemID="{2F3AA21A-0ED0-43AD-B072-1D533BD67AFF}">
  <ds:schemaRefs>
    <ds:schemaRef ds:uri="http://schemas.microsoft.com/office/2006/metadata/properties"/>
    <ds:schemaRef ds:uri="http://schemas.openxmlformats.org/package/2006/metadata/core-properties"/>
    <ds:schemaRef ds:uri="http://schemas.microsoft.com/office/2006/documentManagement/types"/>
    <ds:schemaRef ds:uri="78bb9723-227e-489f-a323-1efa3abab2a6"/>
    <ds:schemaRef ds:uri="aed91a6b-6dfa-47fd-9dfc-1ad62ceba9ac"/>
    <ds:schemaRef ds:uri="http://purl.org/dc/terms/"/>
    <ds:schemaRef ds:uri="http://purl.org/dc/elements/1.1/"/>
    <ds:schemaRef ds:uri="http://www.w3.org/XML/1998/namespace"/>
    <ds:schemaRef ds:uri="http://purl.org/dc/dcmitype/"/>
    <ds:schemaRef ds:uri="http://schemas.microsoft.com/office/infopath/2007/PartnerControls"/>
  </ds:schemaRefs>
</ds:datastoreItem>
</file>

<file path=customXml/itemProps3.xml><?xml version="1.0" encoding="utf-8"?>
<ds:datastoreItem xmlns:ds="http://schemas.openxmlformats.org/officeDocument/2006/customXml" ds:itemID="{1428EFDF-0E95-49FE-AF10-33EEB7F55F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ed91a6b-6dfa-47fd-9dfc-1ad62ceba9ac"/>
    <ds:schemaRef ds:uri="78bb9723-227e-489f-a323-1efa3abab2a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Parcel</Template>
  <TotalTime>248</TotalTime>
  <Words>489</Words>
  <Application>Microsoft Office PowerPoint</Application>
  <PresentationFormat>Widescreen</PresentationFormat>
  <Paragraphs>42</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Gill Sans MT</vt:lpstr>
      <vt:lpstr>Parcel</vt:lpstr>
      <vt:lpstr>Digital Teaching &amp; Learning Preparation</vt:lpstr>
      <vt:lpstr>Unscheduled Digital Delivery</vt:lpstr>
      <vt:lpstr>Unscheduled Digital Delivery</vt:lpstr>
      <vt:lpstr>Unscheduled Digital Delivery</vt:lpstr>
      <vt:lpstr>Unscheduled Digital Delivery</vt:lpstr>
      <vt:lpstr>Unscheduled Digital Delivery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Teams &amp; O365</dc:title>
  <dc:creator>Stuart Fankhauser</dc:creator>
  <cp:lastModifiedBy>Juliea Slywka</cp:lastModifiedBy>
  <cp:revision>6</cp:revision>
  <dcterms:created xsi:type="dcterms:W3CDTF">2019-03-05T02:05:51Z</dcterms:created>
  <dcterms:modified xsi:type="dcterms:W3CDTF">2020-03-19T00:28:00Z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0x01010036AB86764CEE8647A026A1D1759EC334</vt:lpwstr>
  </property>
</Properties>
</file>